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1"/>
  </p:notesMasterIdLst>
  <p:sldIdLst>
    <p:sldId id="259" r:id="rId5"/>
    <p:sldId id="261" r:id="rId6"/>
    <p:sldId id="262" r:id="rId7"/>
    <p:sldId id="260" r:id="rId8"/>
    <p:sldId id="263" r:id="rId9"/>
    <p:sldId id="264" r:id="rId10"/>
    <p:sldId id="265" r:id="rId11"/>
    <p:sldId id="266" r:id="rId12"/>
    <p:sldId id="267" r:id="rId13"/>
    <p:sldId id="290" r:id="rId14"/>
    <p:sldId id="287" r:id="rId15"/>
    <p:sldId id="291" r:id="rId16"/>
    <p:sldId id="282" r:id="rId17"/>
    <p:sldId id="288" r:id="rId18"/>
    <p:sldId id="283" r:id="rId19"/>
    <p:sldId id="294" r:id="rId20"/>
    <p:sldId id="295" r:id="rId21"/>
    <p:sldId id="284" r:id="rId22"/>
    <p:sldId id="293" r:id="rId23"/>
    <p:sldId id="280" r:id="rId24"/>
    <p:sldId id="285" r:id="rId25"/>
    <p:sldId id="286" r:id="rId26"/>
    <p:sldId id="278" r:id="rId27"/>
    <p:sldId id="281" r:id="rId28"/>
    <p:sldId id="289" r:id="rId29"/>
    <p:sldId id="279"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autoAdjust="0"/>
    <p:restoredTop sz="94684"/>
  </p:normalViewPr>
  <p:slideViewPr>
    <p:cSldViewPr snapToGrid="0">
      <p:cViewPr varScale="1">
        <p:scale>
          <a:sx n="146" d="100"/>
          <a:sy n="146" d="100"/>
        </p:scale>
        <p:origin x="59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7C0EC-DC81-45A0-9355-FEFD20986CC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B4607B1-1AA0-457A-8DD0-61C203789B61}">
      <dgm:prSet/>
      <dgm:spPr/>
      <dgm:t>
        <a:bodyPr/>
        <a:lstStyle/>
        <a:p>
          <a:r>
            <a:rPr lang="en-US" b="0" i="0"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dgm:t>
    </dgm:pt>
    <dgm:pt modelId="{82FF8C74-1BAC-4E77-A313-A44923F29390}" type="parTrans" cxnId="{54B0156A-DAB1-4BBA-9859-63EF5292DD7C}">
      <dgm:prSet/>
      <dgm:spPr/>
      <dgm:t>
        <a:bodyPr/>
        <a:lstStyle/>
        <a:p>
          <a:endParaRPr lang="en-US"/>
        </a:p>
      </dgm:t>
    </dgm:pt>
    <dgm:pt modelId="{379E6305-FB58-4441-B8E0-54C76E2F10C4}" type="sibTrans" cxnId="{54B0156A-DAB1-4BBA-9859-63EF5292DD7C}">
      <dgm:prSet/>
      <dgm:spPr/>
      <dgm:t>
        <a:bodyPr/>
        <a:lstStyle/>
        <a:p>
          <a:endParaRPr lang="en-US"/>
        </a:p>
      </dgm:t>
    </dgm:pt>
    <dgm:pt modelId="{EE83674E-0B50-4EE3-ACE2-378E9D9A086E}">
      <dgm:prSet/>
      <dgm:spPr/>
      <dgm:t>
        <a:bodyPr/>
        <a:lstStyle/>
        <a:p>
          <a:r>
            <a:rPr lang="en-US" b="0" i="0"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dgm:t>
    </dgm:pt>
    <dgm:pt modelId="{4BF4CCA3-2F3F-442F-A0F1-4618177469FA}" type="parTrans" cxnId="{77173CB4-BDB3-4257-8337-7BF86E36F448}">
      <dgm:prSet/>
      <dgm:spPr/>
      <dgm:t>
        <a:bodyPr/>
        <a:lstStyle/>
        <a:p>
          <a:endParaRPr lang="en-US"/>
        </a:p>
      </dgm:t>
    </dgm:pt>
    <dgm:pt modelId="{14768D8A-858D-45FD-AE59-3805E4D8EFA1}" type="sibTrans" cxnId="{77173CB4-BDB3-4257-8337-7BF86E36F448}">
      <dgm:prSet/>
      <dgm:spPr/>
      <dgm:t>
        <a:bodyPr/>
        <a:lstStyle/>
        <a:p>
          <a:endParaRPr lang="en-US"/>
        </a:p>
      </dgm:t>
    </dgm:pt>
    <dgm:pt modelId="{70E659CF-ADD2-463C-AC37-12A1EB53937B}">
      <dgm:prSet/>
      <dgm:spPr/>
      <dgm:t>
        <a:bodyPr/>
        <a:lstStyle/>
        <a:p>
          <a:r>
            <a:rPr lang="en-US" b="0" i="0" dirty="0">
              <a:latin typeface="Times New Roman" panose="02020603050405020304" pitchFamily="18" charset="0"/>
              <a:cs typeface="Times New Roman" panose="02020603050405020304" pitchFamily="18" charset="0"/>
            </a:rPr>
            <a:t>OBJECTIVE</a:t>
          </a:r>
          <a:endParaRPr lang="en-US" dirty="0">
            <a:latin typeface="Times New Roman" panose="02020603050405020304" pitchFamily="18" charset="0"/>
            <a:cs typeface="Times New Roman" panose="02020603050405020304" pitchFamily="18" charset="0"/>
          </a:endParaRPr>
        </a:p>
      </dgm:t>
    </dgm:pt>
    <dgm:pt modelId="{75A64C80-796E-40F4-B446-8C8CE7D06F2A}" type="parTrans" cxnId="{94D03A02-89F2-484E-BC32-15DD327EA991}">
      <dgm:prSet/>
      <dgm:spPr/>
      <dgm:t>
        <a:bodyPr/>
        <a:lstStyle/>
        <a:p>
          <a:endParaRPr lang="en-US"/>
        </a:p>
      </dgm:t>
    </dgm:pt>
    <dgm:pt modelId="{4726E990-FC92-45ED-AFB8-5FFAB6F969E0}" type="sibTrans" cxnId="{94D03A02-89F2-484E-BC32-15DD327EA991}">
      <dgm:prSet/>
      <dgm:spPr/>
      <dgm:t>
        <a:bodyPr/>
        <a:lstStyle/>
        <a:p>
          <a:endParaRPr lang="en-US"/>
        </a:p>
      </dgm:t>
    </dgm:pt>
    <dgm:pt modelId="{ADCD430F-F23A-499E-A8D5-A6EA32FA7AF4}">
      <dgm:prSet/>
      <dgm:spPr/>
      <dgm:t>
        <a:bodyPr/>
        <a:lstStyle/>
        <a:p>
          <a:r>
            <a:rPr lang="en-US" b="0" i="0" dirty="0">
              <a:latin typeface="Times New Roman" panose="02020603050405020304" pitchFamily="18" charset="0"/>
              <a:cs typeface="Times New Roman" panose="02020603050405020304" pitchFamily="18" charset="0"/>
            </a:rPr>
            <a:t>BUSINESS PERSPECTIVE</a:t>
          </a:r>
          <a:endParaRPr lang="en-US" dirty="0">
            <a:latin typeface="Times New Roman" panose="02020603050405020304" pitchFamily="18" charset="0"/>
            <a:cs typeface="Times New Roman" panose="02020603050405020304" pitchFamily="18" charset="0"/>
          </a:endParaRPr>
        </a:p>
      </dgm:t>
    </dgm:pt>
    <dgm:pt modelId="{3D7683B1-C3D1-4101-BA95-A1A47DFBE86A}" type="parTrans" cxnId="{EC4F43EE-90D3-4091-BE53-4FB79EBAF4F1}">
      <dgm:prSet/>
      <dgm:spPr/>
      <dgm:t>
        <a:bodyPr/>
        <a:lstStyle/>
        <a:p>
          <a:endParaRPr lang="en-US"/>
        </a:p>
      </dgm:t>
    </dgm:pt>
    <dgm:pt modelId="{D82AE014-0FC2-42EC-8BC3-E34B7F5564A8}" type="sibTrans" cxnId="{EC4F43EE-90D3-4091-BE53-4FB79EBAF4F1}">
      <dgm:prSet/>
      <dgm:spPr/>
      <dgm:t>
        <a:bodyPr/>
        <a:lstStyle/>
        <a:p>
          <a:endParaRPr lang="en-US"/>
        </a:p>
      </dgm:t>
    </dgm:pt>
    <dgm:pt modelId="{65AA576D-0657-49F9-A520-7160D7D78C1C}">
      <dgm:prSet/>
      <dgm:spPr/>
      <dgm:t>
        <a:bodyPr/>
        <a:lstStyle/>
        <a:p>
          <a:r>
            <a:rPr lang="en-US" b="0" i="0" dirty="0">
              <a:latin typeface="Times New Roman" panose="02020603050405020304" pitchFamily="18" charset="0"/>
              <a:cs typeface="Times New Roman" panose="02020603050405020304" pitchFamily="18" charset="0"/>
            </a:rPr>
            <a:t>DESCRIPTION OF THE DATASET</a:t>
          </a:r>
          <a:endParaRPr lang="en-US" dirty="0">
            <a:latin typeface="Times New Roman" panose="02020603050405020304" pitchFamily="18" charset="0"/>
            <a:cs typeface="Times New Roman" panose="02020603050405020304" pitchFamily="18" charset="0"/>
          </a:endParaRPr>
        </a:p>
      </dgm:t>
    </dgm:pt>
    <dgm:pt modelId="{445073CA-37D7-41C5-858C-D1FE98367514}" type="parTrans" cxnId="{78BF5F91-4A27-457A-8608-57604D91C615}">
      <dgm:prSet/>
      <dgm:spPr/>
      <dgm:t>
        <a:bodyPr/>
        <a:lstStyle/>
        <a:p>
          <a:endParaRPr lang="en-US"/>
        </a:p>
      </dgm:t>
    </dgm:pt>
    <dgm:pt modelId="{EECD4404-7A5D-45F6-885C-8BC000DD38EC}" type="sibTrans" cxnId="{78BF5F91-4A27-457A-8608-57604D91C615}">
      <dgm:prSet/>
      <dgm:spPr/>
      <dgm:t>
        <a:bodyPr/>
        <a:lstStyle/>
        <a:p>
          <a:endParaRPr lang="en-US"/>
        </a:p>
      </dgm:t>
    </dgm:pt>
    <dgm:pt modelId="{3C5F1646-5B8C-405F-8916-CF2DD9B8070E}">
      <dgm:prSet/>
      <dgm:spPr/>
      <dgm:t>
        <a:bodyPr/>
        <a:lstStyle/>
        <a:p>
          <a:r>
            <a:rPr lang="en-US" b="0" i="0" dirty="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dgm:t>
    </dgm:pt>
    <dgm:pt modelId="{EB935931-56DD-4369-976B-F7852C72EC32}" type="parTrans" cxnId="{CC3AECEC-C34D-4B17-ACF4-D17BE60E5AAA}">
      <dgm:prSet/>
      <dgm:spPr/>
      <dgm:t>
        <a:bodyPr/>
        <a:lstStyle/>
        <a:p>
          <a:endParaRPr lang="en-US"/>
        </a:p>
      </dgm:t>
    </dgm:pt>
    <dgm:pt modelId="{5EB2771A-8B23-49DD-ACB5-4D2BF380758D}" type="sibTrans" cxnId="{CC3AECEC-C34D-4B17-ACF4-D17BE60E5AAA}">
      <dgm:prSet/>
      <dgm:spPr/>
      <dgm:t>
        <a:bodyPr/>
        <a:lstStyle/>
        <a:p>
          <a:endParaRPr lang="en-US"/>
        </a:p>
      </dgm:t>
    </dgm:pt>
    <dgm:pt modelId="{F09B66CB-3F6F-491D-B6E9-76F85A5036C5}">
      <dgm:prSet/>
      <dgm:spPr/>
      <dgm:t>
        <a:bodyPr/>
        <a:lstStyle/>
        <a:p>
          <a:r>
            <a:rPr lang="en-US" b="0" i="0" dirty="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dgm:t>
    </dgm:pt>
    <dgm:pt modelId="{DEF043D1-6276-42B0-8650-5BFA69D9C1BB}" type="parTrans" cxnId="{E175189B-6FD1-48F6-BD38-3B2F3628C03E}">
      <dgm:prSet/>
      <dgm:spPr/>
      <dgm:t>
        <a:bodyPr/>
        <a:lstStyle/>
        <a:p>
          <a:endParaRPr lang="en-US"/>
        </a:p>
      </dgm:t>
    </dgm:pt>
    <dgm:pt modelId="{4158C1D0-8E34-4CBE-AE17-D392AE19342B}" type="sibTrans" cxnId="{E175189B-6FD1-48F6-BD38-3B2F3628C03E}">
      <dgm:prSet/>
      <dgm:spPr/>
      <dgm:t>
        <a:bodyPr/>
        <a:lstStyle/>
        <a:p>
          <a:endParaRPr lang="en-US"/>
        </a:p>
      </dgm:t>
    </dgm:pt>
    <dgm:pt modelId="{1EA8E169-CEA8-4933-953A-125F9169641A}">
      <dgm:prSet/>
      <dgm:spPr/>
      <dgm:t>
        <a:bodyPr/>
        <a:lstStyle/>
        <a:p>
          <a:r>
            <a:rPr lang="en-US" b="0" i="0" dirty="0">
              <a:latin typeface="Times New Roman" panose="02020603050405020304" pitchFamily="18" charset="0"/>
              <a:cs typeface="Times New Roman" panose="02020603050405020304" pitchFamily="18" charset="0"/>
            </a:rPr>
            <a:t>KEY FINDINGS</a:t>
          </a:r>
          <a:endParaRPr lang="en-US" dirty="0">
            <a:latin typeface="Times New Roman" panose="02020603050405020304" pitchFamily="18" charset="0"/>
            <a:cs typeface="Times New Roman" panose="02020603050405020304" pitchFamily="18" charset="0"/>
          </a:endParaRPr>
        </a:p>
      </dgm:t>
    </dgm:pt>
    <dgm:pt modelId="{7DDDA53F-A616-4630-869E-4FDCD41C694A}" type="parTrans" cxnId="{E3C7E099-FFDD-4D44-8C19-9BD89E92F009}">
      <dgm:prSet/>
      <dgm:spPr/>
      <dgm:t>
        <a:bodyPr/>
        <a:lstStyle/>
        <a:p>
          <a:endParaRPr lang="en-US"/>
        </a:p>
      </dgm:t>
    </dgm:pt>
    <dgm:pt modelId="{2EE9D319-11F2-4499-ADDC-DA8F5D35AA16}" type="sibTrans" cxnId="{E3C7E099-FFDD-4D44-8C19-9BD89E92F009}">
      <dgm:prSet/>
      <dgm:spPr/>
      <dgm:t>
        <a:bodyPr/>
        <a:lstStyle/>
        <a:p>
          <a:endParaRPr lang="en-US"/>
        </a:p>
      </dgm:t>
    </dgm:pt>
    <dgm:pt modelId="{615FE16E-6B2D-46A0-A989-B28D35697AAC}">
      <dgm:prSet/>
      <dgm:spPr/>
      <dgm:t>
        <a:bodyPr/>
        <a:lstStyle/>
        <a:p>
          <a:r>
            <a:rPr lang="en-US" b="0" i="0"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dgm:t>
    </dgm:pt>
    <dgm:pt modelId="{E53DB641-89DC-42C2-97E3-8A472623E502}" type="parTrans" cxnId="{EE27C374-EA60-4165-B196-9C00EF638F12}">
      <dgm:prSet/>
      <dgm:spPr/>
      <dgm:t>
        <a:bodyPr/>
        <a:lstStyle/>
        <a:p>
          <a:endParaRPr lang="en-US"/>
        </a:p>
      </dgm:t>
    </dgm:pt>
    <dgm:pt modelId="{651B1E41-82DE-47DA-B832-A8DB978095C1}" type="sibTrans" cxnId="{EE27C374-EA60-4165-B196-9C00EF638F12}">
      <dgm:prSet/>
      <dgm:spPr/>
      <dgm:t>
        <a:bodyPr/>
        <a:lstStyle/>
        <a:p>
          <a:endParaRPr lang="en-US"/>
        </a:p>
      </dgm:t>
    </dgm:pt>
    <dgm:pt modelId="{B014A91F-4BC2-468F-97FA-B12A454E73FD}">
      <dgm:prSet/>
      <dgm:spPr/>
      <dgm:t>
        <a:bodyPr/>
        <a:lstStyle/>
        <a:p>
          <a:r>
            <a:rPr lang="en-US" b="0" i="0"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dgm:t>
    </dgm:pt>
    <dgm:pt modelId="{1C444C08-EF27-48AE-989A-CB6DC0B2C0CF}" type="parTrans" cxnId="{E4E044FB-BAF3-4B2A-9093-506BE9B6D329}">
      <dgm:prSet/>
      <dgm:spPr/>
      <dgm:t>
        <a:bodyPr/>
        <a:lstStyle/>
        <a:p>
          <a:endParaRPr lang="en-US"/>
        </a:p>
      </dgm:t>
    </dgm:pt>
    <dgm:pt modelId="{66D80C03-0C48-4315-8C76-9E1AF2C68A57}" type="sibTrans" cxnId="{E4E044FB-BAF3-4B2A-9093-506BE9B6D329}">
      <dgm:prSet/>
      <dgm:spPr/>
      <dgm:t>
        <a:bodyPr/>
        <a:lstStyle/>
        <a:p>
          <a:endParaRPr lang="en-US"/>
        </a:p>
      </dgm:t>
    </dgm:pt>
    <dgm:pt modelId="{AC47AE36-5B74-6E44-B25B-EF49AB1D6031}" type="pres">
      <dgm:prSet presAssocID="{5077C0EC-DC81-45A0-9355-FEFD20986CC1}" presName="vert0" presStyleCnt="0">
        <dgm:presLayoutVars>
          <dgm:dir/>
          <dgm:animOne val="branch"/>
          <dgm:animLvl val="lvl"/>
        </dgm:presLayoutVars>
      </dgm:prSet>
      <dgm:spPr/>
    </dgm:pt>
    <dgm:pt modelId="{9F99E03B-D8BE-BA44-92A2-B1628A38B08B}" type="pres">
      <dgm:prSet presAssocID="{0B4607B1-1AA0-457A-8DD0-61C203789B61}" presName="thickLine" presStyleLbl="alignNode1" presStyleIdx="0" presStyleCnt="10"/>
      <dgm:spPr/>
    </dgm:pt>
    <dgm:pt modelId="{57EC18A6-E676-9F48-95D6-2457C19EED24}" type="pres">
      <dgm:prSet presAssocID="{0B4607B1-1AA0-457A-8DD0-61C203789B61}" presName="horz1" presStyleCnt="0"/>
      <dgm:spPr/>
    </dgm:pt>
    <dgm:pt modelId="{7C594AA1-C3FB-2444-9508-0339E9423BCD}" type="pres">
      <dgm:prSet presAssocID="{0B4607B1-1AA0-457A-8DD0-61C203789B61}" presName="tx1" presStyleLbl="revTx" presStyleIdx="0" presStyleCnt="10"/>
      <dgm:spPr/>
    </dgm:pt>
    <dgm:pt modelId="{31E7E61B-2B7B-CF42-85FA-F9505F8A9E08}" type="pres">
      <dgm:prSet presAssocID="{0B4607B1-1AA0-457A-8DD0-61C203789B61}" presName="vert1" presStyleCnt="0"/>
      <dgm:spPr/>
    </dgm:pt>
    <dgm:pt modelId="{4446CF44-5CE7-0341-AF84-BD403EEC0C7E}" type="pres">
      <dgm:prSet presAssocID="{EE83674E-0B50-4EE3-ACE2-378E9D9A086E}" presName="thickLine" presStyleLbl="alignNode1" presStyleIdx="1" presStyleCnt="10"/>
      <dgm:spPr/>
    </dgm:pt>
    <dgm:pt modelId="{9FA2D932-B95E-914B-AD94-6F3320EE1380}" type="pres">
      <dgm:prSet presAssocID="{EE83674E-0B50-4EE3-ACE2-378E9D9A086E}" presName="horz1" presStyleCnt="0"/>
      <dgm:spPr/>
    </dgm:pt>
    <dgm:pt modelId="{70E189E2-11F7-2F4F-AA11-75A75FB42CE2}" type="pres">
      <dgm:prSet presAssocID="{EE83674E-0B50-4EE3-ACE2-378E9D9A086E}" presName="tx1" presStyleLbl="revTx" presStyleIdx="1" presStyleCnt="10"/>
      <dgm:spPr/>
    </dgm:pt>
    <dgm:pt modelId="{98E45632-8A9C-A640-9791-023AF79284A0}" type="pres">
      <dgm:prSet presAssocID="{EE83674E-0B50-4EE3-ACE2-378E9D9A086E}" presName="vert1" presStyleCnt="0"/>
      <dgm:spPr/>
    </dgm:pt>
    <dgm:pt modelId="{49B4BD98-08BB-5D4C-9F5F-C57CD1566A41}" type="pres">
      <dgm:prSet presAssocID="{70E659CF-ADD2-463C-AC37-12A1EB53937B}" presName="thickLine" presStyleLbl="alignNode1" presStyleIdx="2" presStyleCnt="10"/>
      <dgm:spPr/>
    </dgm:pt>
    <dgm:pt modelId="{5CBC0240-3D03-6743-B066-FE891EF50830}" type="pres">
      <dgm:prSet presAssocID="{70E659CF-ADD2-463C-AC37-12A1EB53937B}" presName="horz1" presStyleCnt="0"/>
      <dgm:spPr/>
    </dgm:pt>
    <dgm:pt modelId="{E94BA087-D557-8841-9093-7D4308EC8AA8}" type="pres">
      <dgm:prSet presAssocID="{70E659CF-ADD2-463C-AC37-12A1EB53937B}" presName="tx1" presStyleLbl="revTx" presStyleIdx="2" presStyleCnt="10"/>
      <dgm:spPr/>
    </dgm:pt>
    <dgm:pt modelId="{3A3437C9-25F9-C041-B7D5-250D8D45C17E}" type="pres">
      <dgm:prSet presAssocID="{70E659CF-ADD2-463C-AC37-12A1EB53937B}" presName="vert1" presStyleCnt="0"/>
      <dgm:spPr/>
    </dgm:pt>
    <dgm:pt modelId="{55A1C983-D018-F44B-B4F6-C363C3005A8D}" type="pres">
      <dgm:prSet presAssocID="{ADCD430F-F23A-499E-A8D5-A6EA32FA7AF4}" presName="thickLine" presStyleLbl="alignNode1" presStyleIdx="3" presStyleCnt="10"/>
      <dgm:spPr/>
    </dgm:pt>
    <dgm:pt modelId="{7A942B0F-E839-354C-B561-2CE10A39B57A}" type="pres">
      <dgm:prSet presAssocID="{ADCD430F-F23A-499E-A8D5-A6EA32FA7AF4}" presName="horz1" presStyleCnt="0"/>
      <dgm:spPr/>
    </dgm:pt>
    <dgm:pt modelId="{6ABB7C7D-3509-2D4D-A4ED-7901317493B8}" type="pres">
      <dgm:prSet presAssocID="{ADCD430F-F23A-499E-A8D5-A6EA32FA7AF4}" presName="tx1" presStyleLbl="revTx" presStyleIdx="3" presStyleCnt="10"/>
      <dgm:spPr/>
    </dgm:pt>
    <dgm:pt modelId="{3184B7D8-EC4C-9E4F-B123-F8329396B479}" type="pres">
      <dgm:prSet presAssocID="{ADCD430F-F23A-499E-A8D5-A6EA32FA7AF4}" presName="vert1" presStyleCnt="0"/>
      <dgm:spPr/>
    </dgm:pt>
    <dgm:pt modelId="{D1AC98E0-71FE-1245-A66E-E964F742DC9A}" type="pres">
      <dgm:prSet presAssocID="{65AA576D-0657-49F9-A520-7160D7D78C1C}" presName="thickLine" presStyleLbl="alignNode1" presStyleIdx="4" presStyleCnt="10"/>
      <dgm:spPr/>
    </dgm:pt>
    <dgm:pt modelId="{EA2B9995-56CD-5740-87C0-8232D51BBCD9}" type="pres">
      <dgm:prSet presAssocID="{65AA576D-0657-49F9-A520-7160D7D78C1C}" presName="horz1" presStyleCnt="0"/>
      <dgm:spPr/>
    </dgm:pt>
    <dgm:pt modelId="{83BF374A-BF5A-8A4B-A5D5-D9F00323C7E5}" type="pres">
      <dgm:prSet presAssocID="{65AA576D-0657-49F9-A520-7160D7D78C1C}" presName="tx1" presStyleLbl="revTx" presStyleIdx="4" presStyleCnt="10"/>
      <dgm:spPr/>
    </dgm:pt>
    <dgm:pt modelId="{36DF893B-4BA7-CB4F-B142-C8773CC9C333}" type="pres">
      <dgm:prSet presAssocID="{65AA576D-0657-49F9-A520-7160D7D78C1C}" presName="vert1" presStyleCnt="0"/>
      <dgm:spPr/>
    </dgm:pt>
    <dgm:pt modelId="{CCC9EB72-DF91-F845-894A-B84884732875}" type="pres">
      <dgm:prSet presAssocID="{3C5F1646-5B8C-405F-8916-CF2DD9B8070E}" presName="thickLine" presStyleLbl="alignNode1" presStyleIdx="5" presStyleCnt="10"/>
      <dgm:spPr/>
    </dgm:pt>
    <dgm:pt modelId="{A13A22A7-E4B2-2947-9395-69205F86BE51}" type="pres">
      <dgm:prSet presAssocID="{3C5F1646-5B8C-405F-8916-CF2DD9B8070E}" presName="horz1" presStyleCnt="0"/>
      <dgm:spPr/>
    </dgm:pt>
    <dgm:pt modelId="{ED0897ED-F99C-0247-A14B-687162E72427}" type="pres">
      <dgm:prSet presAssocID="{3C5F1646-5B8C-405F-8916-CF2DD9B8070E}" presName="tx1" presStyleLbl="revTx" presStyleIdx="5" presStyleCnt="10"/>
      <dgm:spPr/>
    </dgm:pt>
    <dgm:pt modelId="{E9A8B935-50CA-FE46-9A6A-9F8D71EA840D}" type="pres">
      <dgm:prSet presAssocID="{3C5F1646-5B8C-405F-8916-CF2DD9B8070E}" presName="vert1" presStyleCnt="0"/>
      <dgm:spPr/>
    </dgm:pt>
    <dgm:pt modelId="{6E5FC735-4B89-F047-BF09-4975DFF8FBD5}" type="pres">
      <dgm:prSet presAssocID="{F09B66CB-3F6F-491D-B6E9-76F85A5036C5}" presName="thickLine" presStyleLbl="alignNode1" presStyleIdx="6" presStyleCnt="10"/>
      <dgm:spPr/>
    </dgm:pt>
    <dgm:pt modelId="{87F1ABF9-03C4-104C-AD28-4F64047DC9DC}" type="pres">
      <dgm:prSet presAssocID="{F09B66CB-3F6F-491D-B6E9-76F85A5036C5}" presName="horz1" presStyleCnt="0"/>
      <dgm:spPr/>
    </dgm:pt>
    <dgm:pt modelId="{542E7693-878D-154D-BEC0-C44FE9E337AA}" type="pres">
      <dgm:prSet presAssocID="{F09B66CB-3F6F-491D-B6E9-76F85A5036C5}" presName="tx1" presStyleLbl="revTx" presStyleIdx="6" presStyleCnt="10"/>
      <dgm:spPr/>
    </dgm:pt>
    <dgm:pt modelId="{78588D0A-C01E-2741-8CB6-A9E5CD02944C}" type="pres">
      <dgm:prSet presAssocID="{F09B66CB-3F6F-491D-B6E9-76F85A5036C5}" presName="vert1" presStyleCnt="0"/>
      <dgm:spPr/>
    </dgm:pt>
    <dgm:pt modelId="{08D4D100-9B30-9745-A18D-030318821AE8}" type="pres">
      <dgm:prSet presAssocID="{1EA8E169-CEA8-4933-953A-125F9169641A}" presName="thickLine" presStyleLbl="alignNode1" presStyleIdx="7" presStyleCnt="10"/>
      <dgm:spPr/>
    </dgm:pt>
    <dgm:pt modelId="{CD2F0ABE-C245-6C4F-BDA1-2C6BE4BF0C74}" type="pres">
      <dgm:prSet presAssocID="{1EA8E169-CEA8-4933-953A-125F9169641A}" presName="horz1" presStyleCnt="0"/>
      <dgm:spPr/>
    </dgm:pt>
    <dgm:pt modelId="{FD36246D-A765-0648-850E-F3AA9231EDED}" type="pres">
      <dgm:prSet presAssocID="{1EA8E169-CEA8-4933-953A-125F9169641A}" presName="tx1" presStyleLbl="revTx" presStyleIdx="7" presStyleCnt="10"/>
      <dgm:spPr/>
    </dgm:pt>
    <dgm:pt modelId="{B8A03660-B2E6-6847-80B1-D4FE62CB58C7}" type="pres">
      <dgm:prSet presAssocID="{1EA8E169-CEA8-4933-953A-125F9169641A}" presName="vert1" presStyleCnt="0"/>
      <dgm:spPr/>
    </dgm:pt>
    <dgm:pt modelId="{352723D1-BD5A-3646-A5D0-4EF5E80D224A}" type="pres">
      <dgm:prSet presAssocID="{615FE16E-6B2D-46A0-A989-B28D35697AAC}" presName="thickLine" presStyleLbl="alignNode1" presStyleIdx="8" presStyleCnt="10"/>
      <dgm:spPr/>
    </dgm:pt>
    <dgm:pt modelId="{F8A2EB12-B26E-224A-A101-D37DC60C7539}" type="pres">
      <dgm:prSet presAssocID="{615FE16E-6B2D-46A0-A989-B28D35697AAC}" presName="horz1" presStyleCnt="0"/>
      <dgm:spPr/>
    </dgm:pt>
    <dgm:pt modelId="{777F5571-B0AD-D549-A317-8D8AA70AF60D}" type="pres">
      <dgm:prSet presAssocID="{615FE16E-6B2D-46A0-A989-B28D35697AAC}" presName="tx1" presStyleLbl="revTx" presStyleIdx="8" presStyleCnt="10"/>
      <dgm:spPr/>
    </dgm:pt>
    <dgm:pt modelId="{905BCBB0-01F6-2A40-AD0C-FD1EA476F001}" type="pres">
      <dgm:prSet presAssocID="{615FE16E-6B2D-46A0-A989-B28D35697AAC}" presName="vert1" presStyleCnt="0"/>
      <dgm:spPr/>
    </dgm:pt>
    <dgm:pt modelId="{BEFCE9D2-3D2C-B645-A1C2-172A951644E9}" type="pres">
      <dgm:prSet presAssocID="{B014A91F-4BC2-468F-97FA-B12A454E73FD}" presName="thickLine" presStyleLbl="alignNode1" presStyleIdx="9" presStyleCnt="10"/>
      <dgm:spPr/>
    </dgm:pt>
    <dgm:pt modelId="{CF111425-998B-A040-BC3A-349DB6964597}" type="pres">
      <dgm:prSet presAssocID="{B014A91F-4BC2-468F-97FA-B12A454E73FD}" presName="horz1" presStyleCnt="0"/>
      <dgm:spPr/>
    </dgm:pt>
    <dgm:pt modelId="{391318CD-A8D6-6A45-81D8-C8912260DCB6}" type="pres">
      <dgm:prSet presAssocID="{B014A91F-4BC2-468F-97FA-B12A454E73FD}" presName="tx1" presStyleLbl="revTx" presStyleIdx="9" presStyleCnt="10"/>
      <dgm:spPr/>
    </dgm:pt>
    <dgm:pt modelId="{87F9791C-0F6A-6744-9058-9686229800C5}" type="pres">
      <dgm:prSet presAssocID="{B014A91F-4BC2-468F-97FA-B12A454E73FD}" presName="vert1" presStyleCnt="0"/>
      <dgm:spPr/>
    </dgm:pt>
  </dgm:ptLst>
  <dgm:cxnLst>
    <dgm:cxn modelId="{94D03A02-89F2-484E-BC32-15DD327EA991}" srcId="{5077C0EC-DC81-45A0-9355-FEFD20986CC1}" destId="{70E659CF-ADD2-463C-AC37-12A1EB53937B}" srcOrd="2" destOrd="0" parTransId="{75A64C80-796E-40F4-B446-8C8CE7D06F2A}" sibTransId="{4726E990-FC92-45ED-AFB8-5FFAB6F969E0}"/>
    <dgm:cxn modelId="{4C1AFA41-02D3-0649-89CA-737375B1D7E4}" type="presOf" srcId="{65AA576D-0657-49F9-A520-7160D7D78C1C}" destId="{83BF374A-BF5A-8A4B-A5D5-D9F00323C7E5}" srcOrd="0" destOrd="0" presId="urn:microsoft.com/office/officeart/2008/layout/LinedList"/>
    <dgm:cxn modelId="{C9F7DC4C-2192-D14C-80D1-7A21D92D705C}" type="presOf" srcId="{ADCD430F-F23A-499E-A8D5-A6EA32FA7AF4}" destId="{6ABB7C7D-3509-2D4D-A4ED-7901317493B8}" srcOrd="0" destOrd="0" presId="urn:microsoft.com/office/officeart/2008/layout/LinedList"/>
    <dgm:cxn modelId="{54B0156A-DAB1-4BBA-9859-63EF5292DD7C}" srcId="{5077C0EC-DC81-45A0-9355-FEFD20986CC1}" destId="{0B4607B1-1AA0-457A-8DD0-61C203789B61}" srcOrd="0" destOrd="0" parTransId="{82FF8C74-1BAC-4E77-A313-A44923F29390}" sibTransId="{379E6305-FB58-4441-B8E0-54C76E2F10C4}"/>
    <dgm:cxn modelId="{8FE4676B-618A-BE46-8058-511A7D8ABFB0}" type="presOf" srcId="{615FE16E-6B2D-46A0-A989-B28D35697AAC}" destId="{777F5571-B0AD-D549-A317-8D8AA70AF60D}" srcOrd="0" destOrd="0" presId="urn:microsoft.com/office/officeart/2008/layout/LinedList"/>
    <dgm:cxn modelId="{65311E73-238C-8C43-A3F0-79BBB1A32C5D}" type="presOf" srcId="{70E659CF-ADD2-463C-AC37-12A1EB53937B}" destId="{E94BA087-D557-8841-9093-7D4308EC8AA8}" srcOrd="0" destOrd="0" presId="urn:microsoft.com/office/officeart/2008/layout/LinedList"/>
    <dgm:cxn modelId="{EE27C374-EA60-4165-B196-9C00EF638F12}" srcId="{5077C0EC-DC81-45A0-9355-FEFD20986CC1}" destId="{615FE16E-6B2D-46A0-A989-B28D35697AAC}" srcOrd="8" destOrd="0" parTransId="{E53DB641-89DC-42C2-97E3-8A472623E502}" sibTransId="{651B1E41-82DE-47DA-B832-A8DB978095C1}"/>
    <dgm:cxn modelId="{78BF5F91-4A27-457A-8608-57604D91C615}" srcId="{5077C0EC-DC81-45A0-9355-FEFD20986CC1}" destId="{65AA576D-0657-49F9-A520-7160D7D78C1C}" srcOrd="4" destOrd="0" parTransId="{445073CA-37D7-41C5-858C-D1FE98367514}" sibTransId="{EECD4404-7A5D-45F6-885C-8BC000DD38EC}"/>
    <dgm:cxn modelId="{8486BC98-B5E5-784C-9E1C-0CDA15EDBDDF}" type="presOf" srcId="{B014A91F-4BC2-468F-97FA-B12A454E73FD}" destId="{391318CD-A8D6-6A45-81D8-C8912260DCB6}" srcOrd="0" destOrd="0" presId="urn:microsoft.com/office/officeart/2008/layout/LinedList"/>
    <dgm:cxn modelId="{E3C7E099-FFDD-4D44-8C19-9BD89E92F009}" srcId="{5077C0EC-DC81-45A0-9355-FEFD20986CC1}" destId="{1EA8E169-CEA8-4933-953A-125F9169641A}" srcOrd="7" destOrd="0" parTransId="{7DDDA53F-A616-4630-869E-4FDCD41C694A}" sibTransId="{2EE9D319-11F2-4499-ADDC-DA8F5D35AA16}"/>
    <dgm:cxn modelId="{E175189B-6FD1-48F6-BD38-3B2F3628C03E}" srcId="{5077C0EC-DC81-45A0-9355-FEFD20986CC1}" destId="{F09B66CB-3F6F-491D-B6E9-76F85A5036C5}" srcOrd="6" destOrd="0" parTransId="{DEF043D1-6276-42B0-8650-5BFA69D9C1BB}" sibTransId="{4158C1D0-8E34-4CBE-AE17-D392AE19342B}"/>
    <dgm:cxn modelId="{9821F9A7-CF64-EA43-89FC-68F21BB29AA9}" type="presOf" srcId="{EE83674E-0B50-4EE3-ACE2-378E9D9A086E}" destId="{70E189E2-11F7-2F4F-AA11-75A75FB42CE2}" srcOrd="0" destOrd="0" presId="urn:microsoft.com/office/officeart/2008/layout/LinedList"/>
    <dgm:cxn modelId="{A5D773B3-710E-3346-9058-1BE4DC6AADB5}" type="presOf" srcId="{1EA8E169-CEA8-4933-953A-125F9169641A}" destId="{FD36246D-A765-0648-850E-F3AA9231EDED}" srcOrd="0" destOrd="0" presId="urn:microsoft.com/office/officeart/2008/layout/LinedList"/>
    <dgm:cxn modelId="{77173CB4-BDB3-4257-8337-7BF86E36F448}" srcId="{5077C0EC-DC81-45A0-9355-FEFD20986CC1}" destId="{EE83674E-0B50-4EE3-ACE2-378E9D9A086E}" srcOrd="1" destOrd="0" parTransId="{4BF4CCA3-2F3F-442F-A0F1-4618177469FA}" sibTransId="{14768D8A-858D-45FD-AE59-3805E4D8EFA1}"/>
    <dgm:cxn modelId="{D64E5FC6-99A3-0147-B778-D8599C021CAF}" type="presOf" srcId="{0B4607B1-1AA0-457A-8DD0-61C203789B61}" destId="{7C594AA1-C3FB-2444-9508-0339E9423BCD}" srcOrd="0" destOrd="0" presId="urn:microsoft.com/office/officeart/2008/layout/LinedList"/>
    <dgm:cxn modelId="{329CFFE5-7091-494A-8A2B-B173D41C630E}" type="presOf" srcId="{5077C0EC-DC81-45A0-9355-FEFD20986CC1}" destId="{AC47AE36-5B74-6E44-B25B-EF49AB1D6031}" srcOrd="0" destOrd="0" presId="urn:microsoft.com/office/officeart/2008/layout/LinedList"/>
    <dgm:cxn modelId="{CC3AECEC-C34D-4B17-ACF4-D17BE60E5AAA}" srcId="{5077C0EC-DC81-45A0-9355-FEFD20986CC1}" destId="{3C5F1646-5B8C-405F-8916-CF2DD9B8070E}" srcOrd="5" destOrd="0" parTransId="{EB935931-56DD-4369-976B-F7852C72EC32}" sibTransId="{5EB2771A-8B23-49DD-ACB5-4D2BF380758D}"/>
    <dgm:cxn modelId="{EC4F43EE-90D3-4091-BE53-4FB79EBAF4F1}" srcId="{5077C0EC-DC81-45A0-9355-FEFD20986CC1}" destId="{ADCD430F-F23A-499E-A8D5-A6EA32FA7AF4}" srcOrd="3" destOrd="0" parTransId="{3D7683B1-C3D1-4101-BA95-A1A47DFBE86A}" sibTransId="{D82AE014-0FC2-42EC-8BC3-E34B7F5564A8}"/>
    <dgm:cxn modelId="{423393F3-3866-864C-8D9C-AB3F345014E4}" type="presOf" srcId="{F09B66CB-3F6F-491D-B6E9-76F85A5036C5}" destId="{542E7693-878D-154D-BEC0-C44FE9E337AA}" srcOrd="0" destOrd="0" presId="urn:microsoft.com/office/officeart/2008/layout/LinedList"/>
    <dgm:cxn modelId="{DB36F3F8-A40E-1840-A411-4E37095F9F77}" type="presOf" srcId="{3C5F1646-5B8C-405F-8916-CF2DD9B8070E}" destId="{ED0897ED-F99C-0247-A14B-687162E72427}" srcOrd="0" destOrd="0" presId="urn:microsoft.com/office/officeart/2008/layout/LinedList"/>
    <dgm:cxn modelId="{E4E044FB-BAF3-4B2A-9093-506BE9B6D329}" srcId="{5077C0EC-DC81-45A0-9355-FEFD20986CC1}" destId="{B014A91F-4BC2-468F-97FA-B12A454E73FD}" srcOrd="9" destOrd="0" parTransId="{1C444C08-EF27-48AE-989A-CB6DC0B2C0CF}" sibTransId="{66D80C03-0C48-4315-8C76-9E1AF2C68A57}"/>
    <dgm:cxn modelId="{E2587DBE-B4D2-5B49-8985-BC5D315E19B9}" type="presParOf" srcId="{AC47AE36-5B74-6E44-B25B-EF49AB1D6031}" destId="{9F99E03B-D8BE-BA44-92A2-B1628A38B08B}" srcOrd="0" destOrd="0" presId="urn:microsoft.com/office/officeart/2008/layout/LinedList"/>
    <dgm:cxn modelId="{C14D6C9B-515D-4A4B-91D2-2881D6DBCFD1}" type="presParOf" srcId="{AC47AE36-5B74-6E44-B25B-EF49AB1D6031}" destId="{57EC18A6-E676-9F48-95D6-2457C19EED24}" srcOrd="1" destOrd="0" presId="urn:microsoft.com/office/officeart/2008/layout/LinedList"/>
    <dgm:cxn modelId="{B7CC40F2-060E-C74D-B08F-5BA9FD4D7CE9}" type="presParOf" srcId="{57EC18A6-E676-9F48-95D6-2457C19EED24}" destId="{7C594AA1-C3FB-2444-9508-0339E9423BCD}" srcOrd="0" destOrd="0" presId="urn:microsoft.com/office/officeart/2008/layout/LinedList"/>
    <dgm:cxn modelId="{6E823F3C-3D29-BA48-B9A7-719B37E7F0A2}" type="presParOf" srcId="{57EC18A6-E676-9F48-95D6-2457C19EED24}" destId="{31E7E61B-2B7B-CF42-85FA-F9505F8A9E08}" srcOrd="1" destOrd="0" presId="urn:microsoft.com/office/officeart/2008/layout/LinedList"/>
    <dgm:cxn modelId="{88F6B06F-5988-854B-85E5-AD6D9BCF7B34}" type="presParOf" srcId="{AC47AE36-5B74-6E44-B25B-EF49AB1D6031}" destId="{4446CF44-5CE7-0341-AF84-BD403EEC0C7E}" srcOrd="2" destOrd="0" presId="urn:microsoft.com/office/officeart/2008/layout/LinedList"/>
    <dgm:cxn modelId="{1DDB0361-DE58-C84D-A750-6EF2F9F0ECE7}" type="presParOf" srcId="{AC47AE36-5B74-6E44-B25B-EF49AB1D6031}" destId="{9FA2D932-B95E-914B-AD94-6F3320EE1380}" srcOrd="3" destOrd="0" presId="urn:microsoft.com/office/officeart/2008/layout/LinedList"/>
    <dgm:cxn modelId="{B7DBD8D1-C716-7C46-8C43-C609A10F3211}" type="presParOf" srcId="{9FA2D932-B95E-914B-AD94-6F3320EE1380}" destId="{70E189E2-11F7-2F4F-AA11-75A75FB42CE2}" srcOrd="0" destOrd="0" presId="urn:microsoft.com/office/officeart/2008/layout/LinedList"/>
    <dgm:cxn modelId="{D546646C-0DAB-6940-828D-7C84F2A87AC0}" type="presParOf" srcId="{9FA2D932-B95E-914B-AD94-6F3320EE1380}" destId="{98E45632-8A9C-A640-9791-023AF79284A0}" srcOrd="1" destOrd="0" presId="urn:microsoft.com/office/officeart/2008/layout/LinedList"/>
    <dgm:cxn modelId="{8F8E3151-0964-894D-8D4D-22702801D630}" type="presParOf" srcId="{AC47AE36-5B74-6E44-B25B-EF49AB1D6031}" destId="{49B4BD98-08BB-5D4C-9F5F-C57CD1566A41}" srcOrd="4" destOrd="0" presId="urn:microsoft.com/office/officeart/2008/layout/LinedList"/>
    <dgm:cxn modelId="{DFCFF2B9-8EB2-534A-AC95-0635CBF3F830}" type="presParOf" srcId="{AC47AE36-5B74-6E44-B25B-EF49AB1D6031}" destId="{5CBC0240-3D03-6743-B066-FE891EF50830}" srcOrd="5" destOrd="0" presId="urn:microsoft.com/office/officeart/2008/layout/LinedList"/>
    <dgm:cxn modelId="{6E8C3D0F-6A4D-274E-911F-D445DA339AE6}" type="presParOf" srcId="{5CBC0240-3D03-6743-B066-FE891EF50830}" destId="{E94BA087-D557-8841-9093-7D4308EC8AA8}" srcOrd="0" destOrd="0" presId="urn:microsoft.com/office/officeart/2008/layout/LinedList"/>
    <dgm:cxn modelId="{CF669D5D-D580-7844-A93C-F63DBA57EB52}" type="presParOf" srcId="{5CBC0240-3D03-6743-B066-FE891EF50830}" destId="{3A3437C9-25F9-C041-B7D5-250D8D45C17E}" srcOrd="1" destOrd="0" presId="urn:microsoft.com/office/officeart/2008/layout/LinedList"/>
    <dgm:cxn modelId="{EE6B20B2-BF35-5A49-8E65-C11459B0CC9C}" type="presParOf" srcId="{AC47AE36-5B74-6E44-B25B-EF49AB1D6031}" destId="{55A1C983-D018-F44B-B4F6-C363C3005A8D}" srcOrd="6" destOrd="0" presId="urn:microsoft.com/office/officeart/2008/layout/LinedList"/>
    <dgm:cxn modelId="{B8C8BD4B-402E-E340-BF37-4B02A05CEAB0}" type="presParOf" srcId="{AC47AE36-5B74-6E44-B25B-EF49AB1D6031}" destId="{7A942B0F-E839-354C-B561-2CE10A39B57A}" srcOrd="7" destOrd="0" presId="urn:microsoft.com/office/officeart/2008/layout/LinedList"/>
    <dgm:cxn modelId="{74CE9304-B4EC-684C-A4B6-5018C3A38018}" type="presParOf" srcId="{7A942B0F-E839-354C-B561-2CE10A39B57A}" destId="{6ABB7C7D-3509-2D4D-A4ED-7901317493B8}" srcOrd="0" destOrd="0" presId="urn:microsoft.com/office/officeart/2008/layout/LinedList"/>
    <dgm:cxn modelId="{9A7D879D-7ACF-F34C-99AE-2FD9B21626E5}" type="presParOf" srcId="{7A942B0F-E839-354C-B561-2CE10A39B57A}" destId="{3184B7D8-EC4C-9E4F-B123-F8329396B479}" srcOrd="1" destOrd="0" presId="urn:microsoft.com/office/officeart/2008/layout/LinedList"/>
    <dgm:cxn modelId="{2C87B36B-F80D-FD47-B4CD-F75D4F6025B0}" type="presParOf" srcId="{AC47AE36-5B74-6E44-B25B-EF49AB1D6031}" destId="{D1AC98E0-71FE-1245-A66E-E964F742DC9A}" srcOrd="8" destOrd="0" presId="urn:microsoft.com/office/officeart/2008/layout/LinedList"/>
    <dgm:cxn modelId="{6397C603-CC4F-BF45-99ED-2EB7DAF7E668}" type="presParOf" srcId="{AC47AE36-5B74-6E44-B25B-EF49AB1D6031}" destId="{EA2B9995-56CD-5740-87C0-8232D51BBCD9}" srcOrd="9" destOrd="0" presId="urn:microsoft.com/office/officeart/2008/layout/LinedList"/>
    <dgm:cxn modelId="{C3650593-CA9E-7747-BC81-5654CEF407B5}" type="presParOf" srcId="{EA2B9995-56CD-5740-87C0-8232D51BBCD9}" destId="{83BF374A-BF5A-8A4B-A5D5-D9F00323C7E5}" srcOrd="0" destOrd="0" presId="urn:microsoft.com/office/officeart/2008/layout/LinedList"/>
    <dgm:cxn modelId="{FC337D88-B025-2A44-8DC6-6036F0734E70}" type="presParOf" srcId="{EA2B9995-56CD-5740-87C0-8232D51BBCD9}" destId="{36DF893B-4BA7-CB4F-B142-C8773CC9C333}" srcOrd="1" destOrd="0" presId="urn:microsoft.com/office/officeart/2008/layout/LinedList"/>
    <dgm:cxn modelId="{F9E3C35C-085E-FD46-AA73-3E57079E6DF1}" type="presParOf" srcId="{AC47AE36-5B74-6E44-B25B-EF49AB1D6031}" destId="{CCC9EB72-DF91-F845-894A-B84884732875}" srcOrd="10" destOrd="0" presId="urn:microsoft.com/office/officeart/2008/layout/LinedList"/>
    <dgm:cxn modelId="{4B76C613-AA2E-2C4D-93A9-43DD2AFD1B48}" type="presParOf" srcId="{AC47AE36-5B74-6E44-B25B-EF49AB1D6031}" destId="{A13A22A7-E4B2-2947-9395-69205F86BE51}" srcOrd="11" destOrd="0" presId="urn:microsoft.com/office/officeart/2008/layout/LinedList"/>
    <dgm:cxn modelId="{D67B54A2-761D-7642-94C7-FC2127F9C0CB}" type="presParOf" srcId="{A13A22A7-E4B2-2947-9395-69205F86BE51}" destId="{ED0897ED-F99C-0247-A14B-687162E72427}" srcOrd="0" destOrd="0" presId="urn:microsoft.com/office/officeart/2008/layout/LinedList"/>
    <dgm:cxn modelId="{EEC62895-2451-8D49-9A46-F9A718285900}" type="presParOf" srcId="{A13A22A7-E4B2-2947-9395-69205F86BE51}" destId="{E9A8B935-50CA-FE46-9A6A-9F8D71EA840D}" srcOrd="1" destOrd="0" presId="urn:microsoft.com/office/officeart/2008/layout/LinedList"/>
    <dgm:cxn modelId="{A0BF7DBD-42CC-E541-AF62-A2B557288F5F}" type="presParOf" srcId="{AC47AE36-5B74-6E44-B25B-EF49AB1D6031}" destId="{6E5FC735-4B89-F047-BF09-4975DFF8FBD5}" srcOrd="12" destOrd="0" presId="urn:microsoft.com/office/officeart/2008/layout/LinedList"/>
    <dgm:cxn modelId="{141BD9EF-8776-A642-94A2-7925EF51B976}" type="presParOf" srcId="{AC47AE36-5B74-6E44-B25B-EF49AB1D6031}" destId="{87F1ABF9-03C4-104C-AD28-4F64047DC9DC}" srcOrd="13" destOrd="0" presId="urn:microsoft.com/office/officeart/2008/layout/LinedList"/>
    <dgm:cxn modelId="{974659A7-75B1-7E4F-95AE-9EB97E8AEA36}" type="presParOf" srcId="{87F1ABF9-03C4-104C-AD28-4F64047DC9DC}" destId="{542E7693-878D-154D-BEC0-C44FE9E337AA}" srcOrd="0" destOrd="0" presId="urn:microsoft.com/office/officeart/2008/layout/LinedList"/>
    <dgm:cxn modelId="{812DEAA0-53CD-BA4C-A94F-C9562F6B0146}" type="presParOf" srcId="{87F1ABF9-03C4-104C-AD28-4F64047DC9DC}" destId="{78588D0A-C01E-2741-8CB6-A9E5CD02944C}" srcOrd="1" destOrd="0" presId="urn:microsoft.com/office/officeart/2008/layout/LinedList"/>
    <dgm:cxn modelId="{B1AD65AA-718A-224D-97F0-D26BFB8D81EE}" type="presParOf" srcId="{AC47AE36-5B74-6E44-B25B-EF49AB1D6031}" destId="{08D4D100-9B30-9745-A18D-030318821AE8}" srcOrd="14" destOrd="0" presId="urn:microsoft.com/office/officeart/2008/layout/LinedList"/>
    <dgm:cxn modelId="{2D3038A0-4663-8248-BD92-F10BD6E07A3E}" type="presParOf" srcId="{AC47AE36-5B74-6E44-B25B-EF49AB1D6031}" destId="{CD2F0ABE-C245-6C4F-BDA1-2C6BE4BF0C74}" srcOrd="15" destOrd="0" presId="urn:microsoft.com/office/officeart/2008/layout/LinedList"/>
    <dgm:cxn modelId="{08E67EA0-A342-2F40-95CC-405D450C6E59}" type="presParOf" srcId="{CD2F0ABE-C245-6C4F-BDA1-2C6BE4BF0C74}" destId="{FD36246D-A765-0648-850E-F3AA9231EDED}" srcOrd="0" destOrd="0" presId="urn:microsoft.com/office/officeart/2008/layout/LinedList"/>
    <dgm:cxn modelId="{6E6E4B6F-A48C-724D-8E92-1D43463D2D35}" type="presParOf" srcId="{CD2F0ABE-C245-6C4F-BDA1-2C6BE4BF0C74}" destId="{B8A03660-B2E6-6847-80B1-D4FE62CB58C7}" srcOrd="1" destOrd="0" presId="urn:microsoft.com/office/officeart/2008/layout/LinedList"/>
    <dgm:cxn modelId="{10D73AC4-AB65-9145-924F-481E5EFCCC92}" type="presParOf" srcId="{AC47AE36-5B74-6E44-B25B-EF49AB1D6031}" destId="{352723D1-BD5A-3646-A5D0-4EF5E80D224A}" srcOrd="16" destOrd="0" presId="urn:microsoft.com/office/officeart/2008/layout/LinedList"/>
    <dgm:cxn modelId="{1509F439-4E72-A041-8056-1CD1AC3BEA19}" type="presParOf" srcId="{AC47AE36-5B74-6E44-B25B-EF49AB1D6031}" destId="{F8A2EB12-B26E-224A-A101-D37DC60C7539}" srcOrd="17" destOrd="0" presId="urn:microsoft.com/office/officeart/2008/layout/LinedList"/>
    <dgm:cxn modelId="{2AA02CE0-FBB5-A64E-B4DC-50E850105A10}" type="presParOf" srcId="{F8A2EB12-B26E-224A-A101-D37DC60C7539}" destId="{777F5571-B0AD-D549-A317-8D8AA70AF60D}" srcOrd="0" destOrd="0" presId="urn:microsoft.com/office/officeart/2008/layout/LinedList"/>
    <dgm:cxn modelId="{484FF6C2-F3A7-EE40-B6DE-1B58BA49759C}" type="presParOf" srcId="{F8A2EB12-B26E-224A-A101-D37DC60C7539}" destId="{905BCBB0-01F6-2A40-AD0C-FD1EA476F001}" srcOrd="1" destOrd="0" presId="urn:microsoft.com/office/officeart/2008/layout/LinedList"/>
    <dgm:cxn modelId="{4511DB80-C97F-C844-A36E-AB8FF981D877}" type="presParOf" srcId="{AC47AE36-5B74-6E44-B25B-EF49AB1D6031}" destId="{BEFCE9D2-3D2C-B645-A1C2-172A951644E9}" srcOrd="18" destOrd="0" presId="urn:microsoft.com/office/officeart/2008/layout/LinedList"/>
    <dgm:cxn modelId="{B3C663D6-4FC5-3C42-9A75-F93D4CF62B2D}" type="presParOf" srcId="{AC47AE36-5B74-6E44-B25B-EF49AB1D6031}" destId="{CF111425-998B-A040-BC3A-349DB6964597}" srcOrd="19" destOrd="0" presId="urn:microsoft.com/office/officeart/2008/layout/LinedList"/>
    <dgm:cxn modelId="{2B9B71B7-F9B0-3842-938E-2389204033C6}" type="presParOf" srcId="{CF111425-998B-A040-BC3A-349DB6964597}" destId="{391318CD-A8D6-6A45-81D8-C8912260DCB6}" srcOrd="0" destOrd="0" presId="urn:microsoft.com/office/officeart/2008/layout/LinedList"/>
    <dgm:cxn modelId="{69A35E2F-AEFB-CC45-938B-324758298787}" type="presParOf" srcId="{CF111425-998B-A040-BC3A-349DB6964597}" destId="{87F9791C-0F6A-6744-9058-9686229800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0663C6-D6B9-4DD6-976D-502E9C9C04B3}"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796929F6-94C7-4E2F-A59A-9BE4526430F0}">
      <dgm:prSet/>
      <dgm:spPr/>
      <dgm:t>
        <a:bodyPr/>
        <a:lstStyle/>
        <a:p>
          <a:r>
            <a:rPr lang="en-US" dirty="0">
              <a:latin typeface="Times New Roman" panose="02020603050405020304" pitchFamily="18" charset="0"/>
              <a:cs typeface="Times New Roman" panose="02020603050405020304" pitchFamily="18" charset="0"/>
            </a:rPr>
            <a:t>Our main objective of this project is to create an AI powered chatbot that can</a:t>
          </a:r>
        </a:p>
      </dgm:t>
    </dgm:pt>
    <dgm:pt modelId="{E274B33B-2A85-4E95-9D9A-5263FDBDDA25}" type="parTrans" cxnId="{A2AEB631-1673-4B2F-9733-E0A8C0722182}">
      <dgm:prSet/>
      <dgm:spPr/>
      <dgm:t>
        <a:bodyPr/>
        <a:lstStyle/>
        <a:p>
          <a:endParaRPr lang="en-US"/>
        </a:p>
      </dgm:t>
    </dgm:pt>
    <dgm:pt modelId="{E4D91DDE-8ED1-4935-9D6F-CA87B9BD67B2}" type="sibTrans" cxnId="{A2AEB631-1673-4B2F-9733-E0A8C0722182}">
      <dgm:prSet/>
      <dgm:spPr/>
      <dgm:t>
        <a:bodyPr/>
        <a:lstStyle/>
        <a:p>
          <a:endParaRPr lang="en-US"/>
        </a:p>
      </dgm:t>
    </dgm:pt>
    <dgm:pt modelId="{8FDBB262-A92A-4B69-B61B-915737C9D0A1}">
      <dgm:prSet/>
      <dgm:spPr/>
      <dgm:t>
        <a:bodyPr/>
        <a:lstStyle/>
        <a:p>
          <a:r>
            <a:rPr lang="en-US" dirty="0">
              <a:latin typeface="Times New Roman" panose="02020603050405020304" pitchFamily="18" charset="0"/>
              <a:cs typeface="Times New Roman" panose="02020603050405020304" pitchFamily="18" charset="0"/>
            </a:rPr>
            <a:t>Diagnose skin issues and suggest suitable medications</a:t>
          </a:r>
        </a:p>
      </dgm:t>
    </dgm:pt>
    <dgm:pt modelId="{676949CE-C2A3-4F69-9C9B-21A46F53B2BE}" type="parTrans" cxnId="{9088E1BB-D566-49BF-AA62-D5C4A84D730B}">
      <dgm:prSet/>
      <dgm:spPr/>
      <dgm:t>
        <a:bodyPr/>
        <a:lstStyle/>
        <a:p>
          <a:endParaRPr lang="en-US"/>
        </a:p>
      </dgm:t>
    </dgm:pt>
    <dgm:pt modelId="{58A11722-EB6B-48CD-AA5B-741059430570}" type="sibTrans" cxnId="{9088E1BB-D566-49BF-AA62-D5C4A84D730B}">
      <dgm:prSet/>
      <dgm:spPr/>
      <dgm:t>
        <a:bodyPr/>
        <a:lstStyle/>
        <a:p>
          <a:endParaRPr lang="en-US"/>
        </a:p>
      </dgm:t>
    </dgm:pt>
    <dgm:pt modelId="{F345DB86-CEB6-4381-99EC-8B90ACA0AA1A}">
      <dgm:prSet/>
      <dgm:spPr/>
      <dgm:t>
        <a:bodyPr/>
        <a:lstStyle/>
        <a:p>
          <a:r>
            <a:rPr lang="en-US" dirty="0">
              <a:latin typeface="Times New Roman" panose="02020603050405020304" pitchFamily="18" charset="0"/>
              <a:cs typeface="Times New Roman" panose="02020603050405020304" pitchFamily="18" charset="0"/>
            </a:rPr>
            <a:t>Doesn’t cost  money to the user</a:t>
          </a:r>
        </a:p>
      </dgm:t>
    </dgm:pt>
    <dgm:pt modelId="{FF79B6BA-9676-43E1-BB44-F141F8C1820C}" type="parTrans" cxnId="{0B5DF03A-DCFB-4AF1-B8ED-2ABBB2644419}">
      <dgm:prSet/>
      <dgm:spPr/>
      <dgm:t>
        <a:bodyPr/>
        <a:lstStyle/>
        <a:p>
          <a:endParaRPr lang="en-US"/>
        </a:p>
      </dgm:t>
    </dgm:pt>
    <dgm:pt modelId="{F3319270-B239-4BB1-AAA9-2E4DF7A3CAAD}" type="sibTrans" cxnId="{0B5DF03A-DCFB-4AF1-B8ED-2ABBB2644419}">
      <dgm:prSet/>
      <dgm:spPr/>
      <dgm:t>
        <a:bodyPr/>
        <a:lstStyle/>
        <a:p>
          <a:endParaRPr lang="en-US"/>
        </a:p>
      </dgm:t>
    </dgm:pt>
    <dgm:pt modelId="{F766CA46-3664-4D47-A7C8-0D041848924D}">
      <dgm:prSet/>
      <dgm:spPr/>
      <dgm:t>
        <a:bodyPr/>
        <a:lstStyle/>
        <a:p>
          <a:r>
            <a:rPr lang="en-US" dirty="0">
              <a:latin typeface="Times New Roman" panose="02020603050405020304" pitchFamily="18" charset="0"/>
              <a:cs typeface="Times New Roman" panose="02020603050405020304" pitchFamily="18" charset="0"/>
            </a:rPr>
            <a:t>Save time and energy of the user</a:t>
          </a:r>
        </a:p>
      </dgm:t>
    </dgm:pt>
    <dgm:pt modelId="{31F6B4DE-CCBF-496C-8C1D-13784111740D}" type="parTrans" cxnId="{D3A059A0-07D4-46C2-A05E-2B28DC9BE51D}">
      <dgm:prSet/>
      <dgm:spPr/>
      <dgm:t>
        <a:bodyPr/>
        <a:lstStyle/>
        <a:p>
          <a:endParaRPr lang="en-US"/>
        </a:p>
      </dgm:t>
    </dgm:pt>
    <dgm:pt modelId="{B9851ADF-C03A-446E-9DD0-AC59E7E180F5}" type="sibTrans" cxnId="{D3A059A0-07D4-46C2-A05E-2B28DC9BE51D}">
      <dgm:prSet/>
      <dgm:spPr/>
      <dgm:t>
        <a:bodyPr/>
        <a:lstStyle/>
        <a:p>
          <a:endParaRPr lang="en-US"/>
        </a:p>
      </dgm:t>
    </dgm:pt>
    <dgm:pt modelId="{AD255107-BB8F-43A8-B726-E8418E03889B}">
      <dgm:prSet/>
      <dgm:spPr/>
      <dgm:t>
        <a:bodyPr/>
        <a:lstStyle/>
        <a:p>
          <a:r>
            <a:rPr lang="en-US" dirty="0">
              <a:latin typeface="Times New Roman" panose="02020603050405020304" pitchFamily="18" charset="0"/>
              <a:cs typeface="Times New Roman" panose="02020603050405020304" pitchFamily="18" charset="0"/>
            </a:rPr>
            <a:t>Have user friendly interaction with accurate results</a:t>
          </a:r>
        </a:p>
      </dgm:t>
    </dgm:pt>
    <dgm:pt modelId="{3D2D8AAD-7441-4194-9CA2-0CD7EF65B6DF}" type="parTrans" cxnId="{3F952367-9D40-4287-BA51-F3E2508FED2C}">
      <dgm:prSet/>
      <dgm:spPr/>
      <dgm:t>
        <a:bodyPr/>
        <a:lstStyle/>
        <a:p>
          <a:endParaRPr lang="en-US"/>
        </a:p>
      </dgm:t>
    </dgm:pt>
    <dgm:pt modelId="{749D5413-9144-4EA1-BE3B-A4557471381F}" type="sibTrans" cxnId="{3F952367-9D40-4287-BA51-F3E2508FED2C}">
      <dgm:prSet/>
      <dgm:spPr/>
      <dgm:t>
        <a:bodyPr/>
        <a:lstStyle/>
        <a:p>
          <a:endParaRPr lang="en-US"/>
        </a:p>
      </dgm:t>
    </dgm:pt>
    <dgm:pt modelId="{E661A860-4888-426E-B615-F25EA1B53B5A}" type="pres">
      <dgm:prSet presAssocID="{AE0663C6-D6B9-4DD6-976D-502E9C9C04B3}" presName="root" presStyleCnt="0">
        <dgm:presLayoutVars>
          <dgm:dir/>
          <dgm:resizeHandles val="exact"/>
        </dgm:presLayoutVars>
      </dgm:prSet>
      <dgm:spPr/>
    </dgm:pt>
    <dgm:pt modelId="{64D6193F-1A98-4BA0-BAA6-84E607752D7A}" type="pres">
      <dgm:prSet presAssocID="{796929F6-94C7-4E2F-A59A-9BE4526430F0}" presName="compNode" presStyleCnt="0"/>
      <dgm:spPr/>
    </dgm:pt>
    <dgm:pt modelId="{4C253B91-EE9D-4860-9C0A-D4CF222FE78B}" type="pres">
      <dgm:prSet presAssocID="{796929F6-94C7-4E2F-A59A-9BE4526430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6DE0C33-482A-41EF-AFAC-CD25DFCE9648}" type="pres">
      <dgm:prSet presAssocID="{796929F6-94C7-4E2F-A59A-9BE4526430F0}" presName="spaceRect" presStyleCnt="0"/>
      <dgm:spPr/>
    </dgm:pt>
    <dgm:pt modelId="{984EF1D4-CF7F-422B-818B-994A015EAA4E}" type="pres">
      <dgm:prSet presAssocID="{796929F6-94C7-4E2F-A59A-9BE4526430F0}" presName="textRect" presStyleLbl="revTx" presStyleIdx="0" presStyleCnt="5">
        <dgm:presLayoutVars>
          <dgm:chMax val="1"/>
          <dgm:chPref val="1"/>
        </dgm:presLayoutVars>
      </dgm:prSet>
      <dgm:spPr/>
    </dgm:pt>
    <dgm:pt modelId="{40B60085-9B00-435D-9427-DE11EB20A4F4}" type="pres">
      <dgm:prSet presAssocID="{E4D91DDE-8ED1-4935-9D6F-CA87B9BD67B2}" presName="sibTrans" presStyleCnt="0"/>
      <dgm:spPr/>
    </dgm:pt>
    <dgm:pt modelId="{70D75A3A-9B60-4D7B-A2E6-26A1CD330508}" type="pres">
      <dgm:prSet presAssocID="{8FDBB262-A92A-4B69-B61B-915737C9D0A1}" presName="compNode" presStyleCnt="0"/>
      <dgm:spPr/>
    </dgm:pt>
    <dgm:pt modelId="{50536486-A040-4953-9282-407F94AAE12A}" type="pres">
      <dgm:prSet presAssocID="{8FDBB262-A92A-4B69-B61B-915737C9D0A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3CCB0AB2-7B7E-4CAC-A107-030A26792E7F}" type="pres">
      <dgm:prSet presAssocID="{8FDBB262-A92A-4B69-B61B-915737C9D0A1}" presName="spaceRect" presStyleCnt="0"/>
      <dgm:spPr/>
    </dgm:pt>
    <dgm:pt modelId="{1E79B7A3-B874-4AEB-91FE-BC1CC4E71282}" type="pres">
      <dgm:prSet presAssocID="{8FDBB262-A92A-4B69-B61B-915737C9D0A1}" presName="textRect" presStyleLbl="revTx" presStyleIdx="1" presStyleCnt="5">
        <dgm:presLayoutVars>
          <dgm:chMax val="1"/>
          <dgm:chPref val="1"/>
        </dgm:presLayoutVars>
      </dgm:prSet>
      <dgm:spPr/>
    </dgm:pt>
    <dgm:pt modelId="{295A61F2-63FC-46D6-8DE3-2F47C6189801}" type="pres">
      <dgm:prSet presAssocID="{58A11722-EB6B-48CD-AA5B-741059430570}" presName="sibTrans" presStyleCnt="0"/>
      <dgm:spPr/>
    </dgm:pt>
    <dgm:pt modelId="{22F671EE-6DF8-4488-8F0B-29CF8E94B13E}" type="pres">
      <dgm:prSet presAssocID="{F345DB86-CEB6-4381-99EC-8B90ACA0AA1A}" presName="compNode" presStyleCnt="0"/>
      <dgm:spPr/>
    </dgm:pt>
    <dgm:pt modelId="{BA6BFB4B-CD93-4B5E-AE34-9D71460E18A6}" type="pres">
      <dgm:prSet presAssocID="{F345DB86-CEB6-4381-99EC-8B90ACA0A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F47ED52-4535-4E01-8462-1C02130E059E}" type="pres">
      <dgm:prSet presAssocID="{F345DB86-CEB6-4381-99EC-8B90ACA0AA1A}" presName="spaceRect" presStyleCnt="0"/>
      <dgm:spPr/>
    </dgm:pt>
    <dgm:pt modelId="{D4FE6469-2676-4588-9D6F-3E3787717A39}" type="pres">
      <dgm:prSet presAssocID="{F345DB86-CEB6-4381-99EC-8B90ACA0AA1A}" presName="textRect" presStyleLbl="revTx" presStyleIdx="2" presStyleCnt="5">
        <dgm:presLayoutVars>
          <dgm:chMax val="1"/>
          <dgm:chPref val="1"/>
        </dgm:presLayoutVars>
      </dgm:prSet>
      <dgm:spPr/>
    </dgm:pt>
    <dgm:pt modelId="{C21B2C51-35D1-4AAD-8E4F-07E368530FC4}" type="pres">
      <dgm:prSet presAssocID="{F3319270-B239-4BB1-AAA9-2E4DF7A3CAAD}" presName="sibTrans" presStyleCnt="0"/>
      <dgm:spPr/>
    </dgm:pt>
    <dgm:pt modelId="{679ADC9A-5B58-4671-8D11-F860B54ABF89}" type="pres">
      <dgm:prSet presAssocID="{F766CA46-3664-4D47-A7C8-0D041848924D}" presName="compNode" presStyleCnt="0"/>
      <dgm:spPr/>
    </dgm:pt>
    <dgm:pt modelId="{D51F412D-AD5D-4E81-9681-B9D238D56FA5}" type="pres">
      <dgm:prSet presAssocID="{F766CA46-3664-4D47-A7C8-0D04184892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4194BE8C-B6B0-49E2-A38B-DEC1727567EF}" type="pres">
      <dgm:prSet presAssocID="{F766CA46-3664-4D47-A7C8-0D041848924D}" presName="spaceRect" presStyleCnt="0"/>
      <dgm:spPr/>
    </dgm:pt>
    <dgm:pt modelId="{8F2E881B-4541-46A6-95F3-01219F580FE3}" type="pres">
      <dgm:prSet presAssocID="{F766CA46-3664-4D47-A7C8-0D041848924D}" presName="textRect" presStyleLbl="revTx" presStyleIdx="3" presStyleCnt="5">
        <dgm:presLayoutVars>
          <dgm:chMax val="1"/>
          <dgm:chPref val="1"/>
        </dgm:presLayoutVars>
      </dgm:prSet>
      <dgm:spPr/>
    </dgm:pt>
    <dgm:pt modelId="{29672713-7FBD-4CEC-A544-3D6572E10980}" type="pres">
      <dgm:prSet presAssocID="{B9851ADF-C03A-446E-9DD0-AC59E7E180F5}" presName="sibTrans" presStyleCnt="0"/>
      <dgm:spPr/>
    </dgm:pt>
    <dgm:pt modelId="{16E989F8-B330-4BB4-805A-F03E0D73EF79}" type="pres">
      <dgm:prSet presAssocID="{AD255107-BB8F-43A8-B726-E8418E03889B}" presName="compNode" presStyleCnt="0"/>
      <dgm:spPr/>
    </dgm:pt>
    <dgm:pt modelId="{A4DC7E89-5463-4BB5-9114-663CCB279815}" type="pres">
      <dgm:prSet presAssocID="{AD255107-BB8F-43A8-B726-E8418E0388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A010BF82-4928-472E-A741-7B3567752923}" type="pres">
      <dgm:prSet presAssocID="{AD255107-BB8F-43A8-B726-E8418E03889B}" presName="spaceRect" presStyleCnt="0"/>
      <dgm:spPr/>
    </dgm:pt>
    <dgm:pt modelId="{ADF463D4-9B88-4371-B837-AE9482D9E988}" type="pres">
      <dgm:prSet presAssocID="{AD255107-BB8F-43A8-B726-E8418E03889B}" presName="textRect" presStyleLbl="revTx" presStyleIdx="4" presStyleCnt="5">
        <dgm:presLayoutVars>
          <dgm:chMax val="1"/>
          <dgm:chPref val="1"/>
        </dgm:presLayoutVars>
      </dgm:prSet>
      <dgm:spPr/>
    </dgm:pt>
  </dgm:ptLst>
  <dgm:cxnLst>
    <dgm:cxn modelId="{0492DD02-55B3-45A7-A69F-85D3BB08C8E2}" type="presOf" srcId="{F345DB86-CEB6-4381-99EC-8B90ACA0AA1A}" destId="{D4FE6469-2676-4588-9D6F-3E3787717A39}" srcOrd="0" destOrd="0" presId="urn:microsoft.com/office/officeart/2018/2/layout/IconLabelList"/>
    <dgm:cxn modelId="{124E151D-633F-4D29-83E3-14131F9E7622}" type="presOf" srcId="{F766CA46-3664-4D47-A7C8-0D041848924D}" destId="{8F2E881B-4541-46A6-95F3-01219F580FE3}" srcOrd="0" destOrd="0" presId="urn:microsoft.com/office/officeart/2018/2/layout/IconLabelList"/>
    <dgm:cxn modelId="{7E849E23-9CDB-4B47-B46A-DC6F2AB64FB4}" type="presOf" srcId="{AE0663C6-D6B9-4DD6-976D-502E9C9C04B3}" destId="{E661A860-4888-426E-B615-F25EA1B53B5A}" srcOrd="0" destOrd="0" presId="urn:microsoft.com/office/officeart/2018/2/layout/IconLabelList"/>
    <dgm:cxn modelId="{FEFB6631-7914-488D-B95C-9E590CB0677F}" type="presOf" srcId="{AD255107-BB8F-43A8-B726-E8418E03889B}" destId="{ADF463D4-9B88-4371-B837-AE9482D9E988}" srcOrd="0" destOrd="0" presId="urn:microsoft.com/office/officeart/2018/2/layout/IconLabelList"/>
    <dgm:cxn modelId="{A2AEB631-1673-4B2F-9733-E0A8C0722182}" srcId="{AE0663C6-D6B9-4DD6-976D-502E9C9C04B3}" destId="{796929F6-94C7-4E2F-A59A-9BE4526430F0}" srcOrd="0" destOrd="0" parTransId="{E274B33B-2A85-4E95-9D9A-5263FDBDDA25}" sibTransId="{E4D91DDE-8ED1-4935-9D6F-CA87B9BD67B2}"/>
    <dgm:cxn modelId="{0B5DF03A-DCFB-4AF1-B8ED-2ABBB2644419}" srcId="{AE0663C6-D6B9-4DD6-976D-502E9C9C04B3}" destId="{F345DB86-CEB6-4381-99EC-8B90ACA0AA1A}" srcOrd="2" destOrd="0" parTransId="{FF79B6BA-9676-43E1-BB44-F141F8C1820C}" sibTransId="{F3319270-B239-4BB1-AAA9-2E4DF7A3CAAD}"/>
    <dgm:cxn modelId="{4CE15744-BA69-4B72-8F9B-61A2BB4EC4D0}" type="presOf" srcId="{8FDBB262-A92A-4B69-B61B-915737C9D0A1}" destId="{1E79B7A3-B874-4AEB-91FE-BC1CC4E71282}" srcOrd="0" destOrd="0" presId="urn:microsoft.com/office/officeart/2018/2/layout/IconLabelList"/>
    <dgm:cxn modelId="{3F952367-9D40-4287-BA51-F3E2508FED2C}" srcId="{AE0663C6-D6B9-4DD6-976D-502E9C9C04B3}" destId="{AD255107-BB8F-43A8-B726-E8418E03889B}" srcOrd="4" destOrd="0" parTransId="{3D2D8AAD-7441-4194-9CA2-0CD7EF65B6DF}" sibTransId="{749D5413-9144-4EA1-BE3B-A4557471381F}"/>
    <dgm:cxn modelId="{D3A059A0-07D4-46C2-A05E-2B28DC9BE51D}" srcId="{AE0663C6-D6B9-4DD6-976D-502E9C9C04B3}" destId="{F766CA46-3664-4D47-A7C8-0D041848924D}" srcOrd="3" destOrd="0" parTransId="{31F6B4DE-CCBF-496C-8C1D-13784111740D}" sibTransId="{B9851ADF-C03A-446E-9DD0-AC59E7E180F5}"/>
    <dgm:cxn modelId="{9088E1BB-D566-49BF-AA62-D5C4A84D730B}" srcId="{AE0663C6-D6B9-4DD6-976D-502E9C9C04B3}" destId="{8FDBB262-A92A-4B69-B61B-915737C9D0A1}" srcOrd="1" destOrd="0" parTransId="{676949CE-C2A3-4F69-9C9B-21A46F53B2BE}" sibTransId="{58A11722-EB6B-48CD-AA5B-741059430570}"/>
    <dgm:cxn modelId="{0C8D8CC2-2F5A-422A-8EB7-4F816EFFA3F9}" type="presOf" srcId="{796929F6-94C7-4E2F-A59A-9BE4526430F0}" destId="{984EF1D4-CF7F-422B-818B-994A015EAA4E}" srcOrd="0" destOrd="0" presId="urn:microsoft.com/office/officeart/2018/2/layout/IconLabelList"/>
    <dgm:cxn modelId="{8A66AB40-40D4-4B4A-A518-EBE976569002}" type="presParOf" srcId="{E661A860-4888-426E-B615-F25EA1B53B5A}" destId="{64D6193F-1A98-4BA0-BAA6-84E607752D7A}" srcOrd="0" destOrd="0" presId="urn:microsoft.com/office/officeart/2018/2/layout/IconLabelList"/>
    <dgm:cxn modelId="{8EC46C15-ED16-4C88-A2A9-C035D1819681}" type="presParOf" srcId="{64D6193F-1A98-4BA0-BAA6-84E607752D7A}" destId="{4C253B91-EE9D-4860-9C0A-D4CF222FE78B}" srcOrd="0" destOrd="0" presId="urn:microsoft.com/office/officeart/2018/2/layout/IconLabelList"/>
    <dgm:cxn modelId="{116F1A89-40DC-4BA1-B668-4F442E0CBAB1}" type="presParOf" srcId="{64D6193F-1A98-4BA0-BAA6-84E607752D7A}" destId="{56DE0C33-482A-41EF-AFAC-CD25DFCE9648}" srcOrd="1" destOrd="0" presId="urn:microsoft.com/office/officeart/2018/2/layout/IconLabelList"/>
    <dgm:cxn modelId="{AD2F4D62-F433-48B9-8207-1420D67D4F3E}" type="presParOf" srcId="{64D6193F-1A98-4BA0-BAA6-84E607752D7A}" destId="{984EF1D4-CF7F-422B-818B-994A015EAA4E}" srcOrd="2" destOrd="0" presId="urn:microsoft.com/office/officeart/2018/2/layout/IconLabelList"/>
    <dgm:cxn modelId="{CBD570DF-6FFB-409B-811F-0CFBF481B61F}" type="presParOf" srcId="{E661A860-4888-426E-B615-F25EA1B53B5A}" destId="{40B60085-9B00-435D-9427-DE11EB20A4F4}" srcOrd="1" destOrd="0" presId="urn:microsoft.com/office/officeart/2018/2/layout/IconLabelList"/>
    <dgm:cxn modelId="{6E957C97-FF50-43C5-AA33-EE0D328E2B28}" type="presParOf" srcId="{E661A860-4888-426E-B615-F25EA1B53B5A}" destId="{70D75A3A-9B60-4D7B-A2E6-26A1CD330508}" srcOrd="2" destOrd="0" presId="urn:microsoft.com/office/officeart/2018/2/layout/IconLabelList"/>
    <dgm:cxn modelId="{5CDB6C7A-1A81-47A6-A42C-CA81AB988E00}" type="presParOf" srcId="{70D75A3A-9B60-4D7B-A2E6-26A1CD330508}" destId="{50536486-A040-4953-9282-407F94AAE12A}" srcOrd="0" destOrd="0" presId="urn:microsoft.com/office/officeart/2018/2/layout/IconLabelList"/>
    <dgm:cxn modelId="{618F8302-CFB5-4946-8C1E-EAE425340152}" type="presParOf" srcId="{70D75A3A-9B60-4D7B-A2E6-26A1CD330508}" destId="{3CCB0AB2-7B7E-4CAC-A107-030A26792E7F}" srcOrd="1" destOrd="0" presId="urn:microsoft.com/office/officeart/2018/2/layout/IconLabelList"/>
    <dgm:cxn modelId="{6F569D23-BA3B-40F1-97B0-27B63BAE37A1}" type="presParOf" srcId="{70D75A3A-9B60-4D7B-A2E6-26A1CD330508}" destId="{1E79B7A3-B874-4AEB-91FE-BC1CC4E71282}" srcOrd="2" destOrd="0" presId="urn:microsoft.com/office/officeart/2018/2/layout/IconLabelList"/>
    <dgm:cxn modelId="{24E78FFA-C785-4144-9342-BB4C60110278}" type="presParOf" srcId="{E661A860-4888-426E-B615-F25EA1B53B5A}" destId="{295A61F2-63FC-46D6-8DE3-2F47C6189801}" srcOrd="3" destOrd="0" presId="urn:microsoft.com/office/officeart/2018/2/layout/IconLabelList"/>
    <dgm:cxn modelId="{087A8801-53B5-4C27-8201-7F880EBC19B7}" type="presParOf" srcId="{E661A860-4888-426E-B615-F25EA1B53B5A}" destId="{22F671EE-6DF8-4488-8F0B-29CF8E94B13E}" srcOrd="4" destOrd="0" presId="urn:microsoft.com/office/officeart/2018/2/layout/IconLabelList"/>
    <dgm:cxn modelId="{562972AA-3ED1-48B7-A537-1A374450D6E4}" type="presParOf" srcId="{22F671EE-6DF8-4488-8F0B-29CF8E94B13E}" destId="{BA6BFB4B-CD93-4B5E-AE34-9D71460E18A6}" srcOrd="0" destOrd="0" presId="urn:microsoft.com/office/officeart/2018/2/layout/IconLabelList"/>
    <dgm:cxn modelId="{609EADA0-1ABD-49C8-8F8F-85C9687C40C1}" type="presParOf" srcId="{22F671EE-6DF8-4488-8F0B-29CF8E94B13E}" destId="{CF47ED52-4535-4E01-8462-1C02130E059E}" srcOrd="1" destOrd="0" presId="urn:microsoft.com/office/officeart/2018/2/layout/IconLabelList"/>
    <dgm:cxn modelId="{64A2674B-BA9B-4D34-8186-7E4712A2DC9B}" type="presParOf" srcId="{22F671EE-6DF8-4488-8F0B-29CF8E94B13E}" destId="{D4FE6469-2676-4588-9D6F-3E3787717A39}" srcOrd="2" destOrd="0" presId="urn:microsoft.com/office/officeart/2018/2/layout/IconLabelList"/>
    <dgm:cxn modelId="{D34ECE43-9ED2-410C-B860-449D6C0DB8A7}" type="presParOf" srcId="{E661A860-4888-426E-B615-F25EA1B53B5A}" destId="{C21B2C51-35D1-4AAD-8E4F-07E368530FC4}" srcOrd="5" destOrd="0" presId="urn:microsoft.com/office/officeart/2018/2/layout/IconLabelList"/>
    <dgm:cxn modelId="{A4BF6BB8-C29F-4779-ADE8-33D03941FB8D}" type="presParOf" srcId="{E661A860-4888-426E-B615-F25EA1B53B5A}" destId="{679ADC9A-5B58-4671-8D11-F860B54ABF89}" srcOrd="6" destOrd="0" presId="urn:microsoft.com/office/officeart/2018/2/layout/IconLabelList"/>
    <dgm:cxn modelId="{00BA0FE4-F966-465B-9D69-FD65848B92A8}" type="presParOf" srcId="{679ADC9A-5B58-4671-8D11-F860B54ABF89}" destId="{D51F412D-AD5D-4E81-9681-B9D238D56FA5}" srcOrd="0" destOrd="0" presId="urn:microsoft.com/office/officeart/2018/2/layout/IconLabelList"/>
    <dgm:cxn modelId="{15F35488-4B4D-4275-A5B8-BEDE0F5E4640}" type="presParOf" srcId="{679ADC9A-5B58-4671-8D11-F860B54ABF89}" destId="{4194BE8C-B6B0-49E2-A38B-DEC1727567EF}" srcOrd="1" destOrd="0" presId="urn:microsoft.com/office/officeart/2018/2/layout/IconLabelList"/>
    <dgm:cxn modelId="{D954B715-A5A7-4C9A-B8A7-AA832897D17F}" type="presParOf" srcId="{679ADC9A-5B58-4671-8D11-F860B54ABF89}" destId="{8F2E881B-4541-46A6-95F3-01219F580FE3}" srcOrd="2" destOrd="0" presId="urn:microsoft.com/office/officeart/2018/2/layout/IconLabelList"/>
    <dgm:cxn modelId="{04CA6965-E44E-42F5-BC77-B673E9A20BBD}" type="presParOf" srcId="{E661A860-4888-426E-B615-F25EA1B53B5A}" destId="{29672713-7FBD-4CEC-A544-3D6572E10980}" srcOrd="7" destOrd="0" presId="urn:microsoft.com/office/officeart/2018/2/layout/IconLabelList"/>
    <dgm:cxn modelId="{33D3D873-9404-4428-812F-C723ED77FABE}" type="presParOf" srcId="{E661A860-4888-426E-B615-F25EA1B53B5A}" destId="{16E989F8-B330-4BB4-805A-F03E0D73EF79}" srcOrd="8" destOrd="0" presId="urn:microsoft.com/office/officeart/2018/2/layout/IconLabelList"/>
    <dgm:cxn modelId="{4AC8FF57-2322-4FAD-8BC5-A3C02C91ADCA}" type="presParOf" srcId="{16E989F8-B330-4BB4-805A-F03E0D73EF79}" destId="{A4DC7E89-5463-4BB5-9114-663CCB279815}" srcOrd="0" destOrd="0" presId="urn:microsoft.com/office/officeart/2018/2/layout/IconLabelList"/>
    <dgm:cxn modelId="{BF39BCCC-EC28-41FB-97B4-DB5DBD8D6406}" type="presParOf" srcId="{16E989F8-B330-4BB4-805A-F03E0D73EF79}" destId="{A010BF82-4928-472E-A741-7B3567752923}" srcOrd="1" destOrd="0" presId="urn:microsoft.com/office/officeart/2018/2/layout/IconLabelList"/>
    <dgm:cxn modelId="{E46E0828-9A2E-4F46-AA3B-8801E80F6052}" type="presParOf" srcId="{16E989F8-B330-4BB4-805A-F03E0D73EF79}" destId="{ADF463D4-9B88-4371-B837-AE9482D9E98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9BBE62-769B-4A93-9C12-0194637BEFCC}" type="doc">
      <dgm:prSet loTypeId="urn:microsoft.com/office/officeart/2005/8/layout/hierarchy1" loCatId="hierarchy" qsTypeId="urn:microsoft.com/office/officeart/2005/8/quickstyle/simple4" qsCatId="simple" csTypeId="urn:microsoft.com/office/officeart/2005/8/colors/accent3_2" csCatId="accent3"/>
      <dgm:spPr/>
      <dgm:t>
        <a:bodyPr/>
        <a:lstStyle/>
        <a:p>
          <a:endParaRPr lang="en-US"/>
        </a:p>
      </dgm:t>
    </dgm:pt>
    <dgm:pt modelId="{85C3DE37-041B-4E12-95B6-832FBBC66622}">
      <dgm:prSet/>
      <dgm:spPr/>
      <dgm:t>
        <a:bodyPr/>
        <a:lstStyle/>
        <a:p>
          <a:r>
            <a:rPr lang="en-US" dirty="0"/>
            <a:t>Accessibility</a:t>
          </a:r>
        </a:p>
      </dgm:t>
    </dgm:pt>
    <dgm:pt modelId="{ADBF1021-8EDB-4908-AE0B-A4726EABA3E3}" type="parTrans" cxnId="{DE26F4E0-6BD8-492E-8062-3373CD40E87E}">
      <dgm:prSet/>
      <dgm:spPr/>
      <dgm:t>
        <a:bodyPr/>
        <a:lstStyle/>
        <a:p>
          <a:endParaRPr lang="en-US"/>
        </a:p>
      </dgm:t>
    </dgm:pt>
    <dgm:pt modelId="{7DDB5CCA-3D41-4285-A7F0-805C1CB3F5A5}" type="sibTrans" cxnId="{DE26F4E0-6BD8-492E-8062-3373CD40E87E}">
      <dgm:prSet/>
      <dgm:spPr/>
      <dgm:t>
        <a:bodyPr/>
        <a:lstStyle/>
        <a:p>
          <a:endParaRPr lang="en-US"/>
        </a:p>
      </dgm:t>
    </dgm:pt>
    <dgm:pt modelId="{0594F0CB-AFFF-4428-B9D2-F4680C2CABCF}">
      <dgm:prSet/>
      <dgm:spPr/>
      <dgm:t>
        <a:bodyPr/>
        <a:lstStyle/>
        <a:p>
          <a:r>
            <a:rPr lang="en-US" dirty="0"/>
            <a:t>Scalability</a:t>
          </a:r>
        </a:p>
      </dgm:t>
    </dgm:pt>
    <dgm:pt modelId="{28255311-1479-4C80-8F7A-9DAB42F1CEE2}" type="parTrans" cxnId="{7B04C708-999C-4206-AB0F-C23186532803}">
      <dgm:prSet/>
      <dgm:spPr/>
      <dgm:t>
        <a:bodyPr/>
        <a:lstStyle/>
        <a:p>
          <a:endParaRPr lang="en-US"/>
        </a:p>
      </dgm:t>
    </dgm:pt>
    <dgm:pt modelId="{345EDDE1-BDC9-47A4-A344-EB8BAE8800BE}" type="sibTrans" cxnId="{7B04C708-999C-4206-AB0F-C23186532803}">
      <dgm:prSet/>
      <dgm:spPr/>
      <dgm:t>
        <a:bodyPr/>
        <a:lstStyle/>
        <a:p>
          <a:endParaRPr lang="en-US"/>
        </a:p>
      </dgm:t>
    </dgm:pt>
    <dgm:pt modelId="{7E68C365-6207-40C0-BAD7-5FA3B21A83B2}">
      <dgm:prSet/>
      <dgm:spPr/>
      <dgm:t>
        <a:bodyPr/>
        <a:lstStyle/>
        <a:p>
          <a:r>
            <a:rPr lang="en-US" dirty="0"/>
            <a:t>Efficiency</a:t>
          </a:r>
        </a:p>
      </dgm:t>
    </dgm:pt>
    <dgm:pt modelId="{7CE7654D-F791-4771-B66A-43500F3A3D1E}" type="parTrans" cxnId="{545B3DE5-6D78-4B6D-A379-17F4CABA8D94}">
      <dgm:prSet/>
      <dgm:spPr/>
      <dgm:t>
        <a:bodyPr/>
        <a:lstStyle/>
        <a:p>
          <a:endParaRPr lang="en-US"/>
        </a:p>
      </dgm:t>
    </dgm:pt>
    <dgm:pt modelId="{D9A73BB4-7BF8-4A25-A3BD-F7E76915E4AC}" type="sibTrans" cxnId="{545B3DE5-6D78-4B6D-A379-17F4CABA8D94}">
      <dgm:prSet/>
      <dgm:spPr/>
      <dgm:t>
        <a:bodyPr/>
        <a:lstStyle/>
        <a:p>
          <a:endParaRPr lang="en-US"/>
        </a:p>
      </dgm:t>
    </dgm:pt>
    <dgm:pt modelId="{0683FC4C-A982-49FD-AD79-5BA2D9F57954}">
      <dgm:prSet/>
      <dgm:spPr/>
      <dgm:t>
        <a:bodyPr/>
        <a:lstStyle/>
        <a:p>
          <a:r>
            <a:rPr lang="en-US" dirty="0">
              <a:latin typeface="Times New Roman" panose="02020603050405020304" pitchFamily="18" charset="0"/>
              <a:cs typeface="Times New Roman" panose="02020603050405020304" pitchFamily="18" charset="0"/>
            </a:rPr>
            <a:t>Reliability</a:t>
          </a:r>
        </a:p>
      </dgm:t>
    </dgm:pt>
    <dgm:pt modelId="{4DEE2FDE-71A1-4166-98C8-4F6C6022F5B8}" type="parTrans" cxnId="{E13D6039-F40C-4DBF-B494-CFC51440C3D4}">
      <dgm:prSet/>
      <dgm:spPr/>
      <dgm:t>
        <a:bodyPr/>
        <a:lstStyle/>
        <a:p>
          <a:endParaRPr lang="en-US"/>
        </a:p>
      </dgm:t>
    </dgm:pt>
    <dgm:pt modelId="{19FE373B-C4B0-43FA-BE8B-42FD5DFEA0F0}" type="sibTrans" cxnId="{E13D6039-F40C-4DBF-B494-CFC51440C3D4}">
      <dgm:prSet/>
      <dgm:spPr/>
      <dgm:t>
        <a:bodyPr/>
        <a:lstStyle/>
        <a:p>
          <a:endParaRPr lang="en-US"/>
        </a:p>
      </dgm:t>
    </dgm:pt>
    <dgm:pt modelId="{654A540A-6126-B646-9C7F-D55BD255B008}" type="pres">
      <dgm:prSet presAssocID="{7B9BBE62-769B-4A93-9C12-0194637BEFCC}" presName="hierChild1" presStyleCnt="0">
        <dgm:presLayoutVars>
          <dgm:chPref val="1"/>
          <dgm:dir/>
          <dgm:animOne val="branch"/>
          <dgm:animLvl val="lvl"/>
          <dgm:resizeHandles/>
        </dgm:presLayoutVars>
      </dgm:prSet>
      <dgm:spPr/>
    </dgm:pt>
    <dgm:pt modelId="{8E5CB1E9-ED07-B74A-BFB4-B0B01B8E5C15}" type="pres">
      <dgm:prSet presAssocID="{85C3DE37-041B-4E12-95B6-832FBBC66622}" presName="hierRoot1" presStyleCnt="0"/>
      <dgm:spPr/>
    </dgm:pt>
    <dgm:pt modelId="{C48B0420-6149-5245-A8CB-D9D521AB48DD}" type="pres">
      <dgm:prSet presAssocID="{85C3DE37-041B-4E12-95B6-832FBBC66622}" presName="composite" presStyleCnt="0"/>
      <dgm:spPr/>
    </dgm:pt>
    <dgm:pt modelId="{DD1BB899-CC6A-4547-8BBC-078E86D3DD21}" type="pres">
      <dgm:prSet presAssocID="{85C3DE37-041B-4E12-95B6-832FBBC66622}" presName="background" presStyleLbl="node0" presStyleIdx="0" presStyleCnt="4"/>
      <dgm:spPr/>
    </dgm:pt>
    <dgm:pt modelId="{0148065D-34C1-9E48-BA36-773D73B1AF80}" type="pres">
      <dgm:prSet presAssocID="{85C3DE37-041B-4E12-95B6-832FBBC66622}" presName="text" presStyleLbl="fgAcc0" presStyleIdx="0" presStyleCnt="4">
        <dgm:presLayoutVars>
          <dgm:chPref val="3"/>
        </dgm:presLayoutVars>
      </dgm:prSet>
      <dgm:spPr/>
    </dgm:pt>
    <dgm:pt modelId="{A8A57CA3-E938-F74C-B8FB-3EE05A2E2A08}" type="pres">
      <dgm:prSet presAssocID="{85C3DE37-041B-4E12-95B6-832FBBC66622}" presName="hierChild2" presStyleCnt="0"/>
      <dgm:spPr/>
    </dgm:pt>
    <dgm:pt modelId="{22DEB641-6B51-754D-AEA4-C0902BE1A63E}" type="pres">
      <dgm:prSet presAssocID="{0594F0CB-AFFF-4428-B9D2-F4680C2CABCF}" presName="hierRoot1" presStyleCnt="0"/>
      <dgm:spPr/>
    </dgm:pt>
    <dgm:pt modelId="{FB324A1B-E097-3643-ABA5-0ABD34EC7C69}" type="pres">
      <dgm:prSet presAssocID="{0594F0CB-AFFF-4428-B9D2-F4680C2CABCF}" presName="composite" presStyleCnt="0"/>
      <dgm:spPr/>
    </dgm:pt>
    <dgm:pt modelId="{483282B6-FD22-664F-8FDE-FB9738E491D1}" type="pres">
      <dgm:prSet presAssocID="{0594F0CB-AFFF-4428-B9D2-F4680C2CABCF}" presName="background" presStyleLbl="node0" presStyleIdx="1" presStyleCnt="4"/>
      <dgm:spPr/>
    </dgm:pt>
    <dgm:pt modelId="{FC812B6A-51CD-3340-85FD-EDEEEDD43D56}" type="pres">
      <dgm:prSet presAssocID="{0594F0CB-AFFF-4428-B9D2-F4680C2CABCF}" presName="text" presStyleLbl="fgAcc0" presStyleIdx="1" presStyleCnt="4">
        <dgm:presLayoutVars>
          <dgm:chPref val="3"/>
        </dgm:presLayoutVars>
      </dgm:prSet>
      <dgm:spPr/>
    </dgm:pt>
    <dgm:pt modelId="{5F75BFD3-8896-144D-8648-7F1C241F75D4}" type="pres">
      <dgm:prSet presAssocID="{0594F0CB-AFFF-4428-B9D2-F4680C2CABCF}" presName="hierChild2" presStyleCnt="0"/>
      <dgm:spPr/>
    </dgm:pt>
    <dgm:pt modelId="{0819D35C-8C0B-0548-8E2E-6DDBF317F5B0}" type="pres">
      <dgm:prSet presAssocID="{7E68C365-6207-40C0-BAD7-5FA3B21A83B2}" presName="hierRoot1" presStyleCnt="0"/>
      <dgm:spPr/>
    </dgm:pt>
    <dgm:pt modelId="{D3C7D240-90B2-0645-883E-65A1E2161C19}" type="pres">
      <dgm:prSet presAssocID="{7E68C365-6207-40C0-BAD7-5FA3B21A83B2}" presName="composite" presStyleCnt="0"/>
      <dgm:spPr/>
    </dgm:pt>
    <dgm:pt modelId="{8B3A9B5B-A9A3-8D4B-9DF2-D2C4C03E512A}" type="pres">
      <dgm:prSet presAssocID="{7E68C365-6207-40C0-BAD7-5FA3B21A83B2}" presName="background" presStyleLbl="node0" presStyleIdx="2" presStyleCnt="4"/>
      <dgm:spPr/>
    </dgm:pt>
    <dgm:pt modelId="{FFA63A92-A16A-D041-8C39-04C3444D3955}" type="pres">
      <dgm:prSet presAssocID="{7E68C365-6207-40C0-BAD7-5FA3B21A83B2}" presName="text" presStyleLbl="fgAcc0" presStyleIdx="2" presStyleCnt="4">
        <dgm:presLayoutVars>
          <dgm:chPref val="3"/>
        </dgm:presLayoutVars>
      </dgm:prSet>
      <dgm:spPr/>
    </dgm:pt>
    <dgm:pt modelId="{771DA5F7-A976-744B-8A96-378AF523A1F1}" type="pres">
      <dgm:prSet presAssocID="{7E68C365-6207-40C0-BAD7-5FA3B21A83B2}" presName="hierChild2" presStyleCnt="0"/>
      <dgm:spPr/>
    </dgm:pt>
    <dgm:pt modelId="{410D6B56-8680-544D-8727-1328C46162AC}" type="pres">
      <dgm:prSet presAssocID="{0683FC4C-A982-49FD-AD79-5BA2D9F57954}" presName="hierRoot1" presStyleCnt="0"/>
      <dgm:spPr/>
    </dgm:pt>
    <dgm:pt modelId="{86B573C1-53F3-6A45-8802-DB4FCB6E2E03}" type="pres">
      <dgm:prSet presAssocID="{0683FC4C-A982-49FD-AD79-5BA2D9F57954}" presName="composite" presStyleCnt="0"/>
      <dgm:spPr/>
    </dgm:pt>
    <dgm:pt modelId="{826B1801-2485-DB40-98C8-61BB03AB2320}" type="pres">
      <dgm:prSet presAssocID="{0683FC4C-A982-49FD-AD79-5BA2D9F57954}" presName="background" presStyleLbl="node0" presStyleIdx="3" presStyleCnt="4"/>
      <dgm:spPr/>
    </dgm:pt>
    <dgm:pt modelId="{29DDA139-B532-414B-8FBA-3A490843ABE3}" type="pres">
      <dgm:prSet presAssocID="{0683FC4C-A982-49FD-AD79-5BA2D9F57954}" presName="text" presStyleLbl="fgAcc0" presStyleIdx="3" presStyleCnt="4">
        <dgm:presLayoutVars>
          <dgm:chPref val="3"/>
        </dgm:presLayoutVars>
      </dgm:prSet>
      <dgm:spPr/>
    </dgm:pt>
    <dgm:pt modelId="{D9918F26-3AC5-0A44-9BCD-804CD78C5FA5}" type="pres">
      <dgm:prSet presAssocID="{0683FC4C-A982-49FD-AD79-5BA2D9F57954}" presName="hierChild2" presStyleCnt="0"/>
      <dgm:spPr/>
    </dgm:pt>
  </dgm:ptLst>
  <dgm:cxnLst>
    <dgm:cxn modelId="{7B04C708-999C-4206-AB0F-C23186532803}" srcId="{7B9BBE62-769B-4A93-9C12-0194637BEFCC}" destId="{0594F0CB-AFFF-4428-B9D2-F4680C2CABCF}" srcOrd="1" destOrd="0" parTransId="{28255311-1479-4C80-8F7A-9DAB42F1CEE2}" sibTransId="{345EDDE1-BDC9-47A4-A344-EB8BAE8800BE}"/>
    <dgm:cxn modelId="{19016717-848A-4741-AA2C-32E20F6F16F7}" type="presOf" srcId="{7E68C365-6207-40C0-BAD7-5FA3B21A83B2}" destId="{FFA63A92-A16A-D041-8C39-04C3444D3955}" srcOrd="0" destOrd="0" presId="urn:microsoft.com/office/officeart/2005/8/layout/hierarchy1"/>
    <dgm:cxn modelId="{E13D6039-F40C-4DBF-B494-CFC51440C3D4}" srcId="{7B9BBE62-769B-4A93-9C12-0194637BEFCC}" destId="{0683FC4C-A982-49FD-AD79-5BA2D9F57954}" srcOrd="3" destOrd="0" parTransId="{4DEE2FDE-71A1-4166-98C8-4F6C6022F5B8}" sibTransId="{19FE373B-C4B0-43FA-BE8B-42FD5DFEA0F0}"/>
    <dgm:cxn modelId="{A4002B44-3D9B-EB46-A64B-B11107F65F0F}" type="presOf" srcId="{0683FC4C-A982-49FD-AD79-5BA2D9F57954}" destId="{29DDA139-B532-414B-8FBA-3A490843ABE3}" srcOrd="0" destOrd="0" presId="urn:microsoft.com/office/officeart/2005/8/layout/hierarchy1"/>
    <dgm:cxn modelId="{A961CE56-DC48-1249-8606-B1128BA4EA7C}" type="presOf" srcId="{85C3DE37-041B-4E12-95B6-832FBBC66622}" destId="{0148065D-34C1-9E48-BA36-773D73B1AF80}" srcOrd="0" destOrd="0" presId="urn:microsoft.com/office/officeart/2005/8/layout/hierarchy1"/>
    <dgm:cxn modelId="{0E2610B2-659B-AE46-8192-8CFFE12F8E7C}" type="presOf" srcId="{7B9BBE62-769B-4A93-9C12-0194637BEFCC}" destId="{654A540A-6126-B646-9C7F-D55BD255B008}" srcOrd="0" destOrd="0" presId="urn:microsoft.com/office/officeart/2005/8/layout/hierarchy1"/>
    <dgm:cxn modelId="{421698D5-D570-9B42-99A4-22A2C067D3F9}" type="presOf" srcId="{0594F0CB-AFFF-4428-B9D2-F4680C2CABCF}" destId="{FC812B6A-51CD-3340-85FD-EDEEEDD43D56}" srcOrd="0" destOrd="0" presId="urn:microsoft.com/office/officeart/2005/8/layout/hierarchy1"/>
    <dgm:cxn modelId="{DE26F4E0-6BD8-492E-8062-3373CD40E87E}" srcId="{7B9BBE62-769B-4A93-9C12-0194637BEFCC}" destId="{85C3DE37-041B-4E12-95B6-832FBBC66622}" srcOrd="0" destOrd="0" parTransId="{ADBF1021-8EDB-4908-AE0B-A4726EABA3E3}" sibTransId="{7DDB5CCA-3D41-4285-A7F0-805C1CB3F5A5}"/>
    <dgm:cxn modelId="{545B3DE5-6D78-4B6D-A379-17F4CABA8D94}" srcId="{7B9BBE62-769B-4A93-9C12-0194637BEFCC}" destId="{7E68C365-6207-40C0-BAD7-5FA3B21A83B2}" srcOrd="2" destOrd="0" parTransId="{7CE7654D-F791-4771-B66A-43500F3A3D1E}" sibTransId="{D9A73BB4-7BF8-4A25-A3BD-F7E76915E4AC}"/>
    <dgm:cxn modelId="{3D183528-9728-F24E-98FA-7490FBC7858E}" type="presParOf" srcId="{654A540A-6126-B646-9C7F-D55BD255B008}" destId="{8E5CB1E9-ED07-B74A-BFB4-B0B01B8E5C15}" srcOrd="0" destOrd="0" presId="urn:microsoft.com/office/officeart/2005/8/layout/hierarchy1"/>
    <dgm:cxn modelId="{68BBD0AF-9F1A-EF4A-A3EA-4A761932A25A}" type="presParOf" srcId="{8E5CB1E9-ED07-B74A-BFB4-B0B01B8E5C15}" destId="{C48B0420-6149-5245-A8CB-D9D521AB48DD}" srcOrd="0" destOrd="0" presId="urn:microsoft.com/office/officeart/2005/8/layout/hierarchy1"/>
    <dgm:cxn modelId="{12FD51EC-E007-184B-83A4-F3A9379D9F6F}" type="presParOf" srcId="{C48B0420-6149-5245-A8CB-D9D521AB48DD}" destId="{DD1BB899-CC6A-4547-8BBC-078E86D3DD21}" srcOrd="0" destOrd="0" presId="urn:microsoft.com/office/officeart/2005/8/layout/hierarchy1"/>
    <dgm:cxn modelId="{F1141404-DCBC-784C-99E9-CCA36ECF1161}" type="presParOf" srcId="{C48B0420-6149-5245-A8CB-D9D521AB48DD}" destId="{0148065D-34C1-9E48-BA36-773D73B1AF80}" srcOrd="1" destOrd="0" presId="urn:microsoft.com/office/officeart/2005/8/layout/hierarchy1"/>
    <dgm:cxn modelId="{5A40BC80-94A0-5D47-8825-BFE73D974CF0}" type="presParOf" srcId="{8E5CB1E9-ED07-B74A-BFB4-B0B01B8E5C15}" destId="{A8A57CA3-E938-F74C-B8FB-3EE05A2E2A08}" srcOrd="1" destOrd="0" presId="urn:microsoft.com/office/officeart/2005/8/layout/hierarchy1"/>
    <dgm:cxn modelId="{C7017DC0-827A-B445-8573-C039FD094C72}" type="presParOf" srcId="{654A540A-6126-B646-9C7F-D55BD255B008}" destId="{22DEB641-6B51-754D-AEA4-C0902BE1A63E}" srcOrd="1" destOrd="0" presId="urn:microsoft.com/office/officeart/2005/8/layout/hierarchy1"/>
    <dgm:cxn modelId="{FD82F77D-2338-CD4C-A73C-295560E275A5}" type="presParOf" srcId="{22DEB641-6B51-754D-AEA4-C0902BE1A63E}" destId="{FB324A1B-E097-3643-ABA5-0ABD34EC7C69}" srcOrd="0" destOrd="0" presId="urn:microsoft.com/office/officeart/2005/8/layout/hierarchy1"/>
    <dgm:cxn modelId="{461D5FDC-9E34-484B-A2E4-31370B97903E}" type="presParOf" srcId="{FB324A1B-E097-3643-ABA5-0ABD34EC7C69}" destId="{483282B6-FD22-664F-8FDE-FB9738E491D1}" srcOrd="0" destOrd="0" presId="urn:microsoft.com/office/officeart/2005/8/layout/hierarchy1"/>
    <dgm:cxn modelId="{4CE3F4AD-8CCF-5E4C-8496-3F27BE291EB1}" type="presParOf" srcId="{FB324A1B-E097-3643-ABA5-0ABD34EC7C69}" destId="{FC812B6A-51CD-3340-85FD-EDEEEDD43D56}" srcOrd="1" destOrd="0" presId="urn:microsoft.com/office/officeart/2005/8/layout/hierarchy1"/>
    <dgm:cxn modelId="{F4508A7B-0E86-5A44-97C6-05902EB92ABD}" type="presParOf" srcId="{22DEB641-6B51-754D-AEA4-C0902BE1A63E}" destId="{5F75BFD3-8896-144D-8648-7F1C241F75D4}" srcOrd="1" destOrd="0" presId="urn:microsoft.com/office/officeart/2005/8/layout/hierarchy1"/>
    <dgm:cxn modelId="{E9766718-4CB6-604C-A3AF-0203746DD3E1}" type="presParOf" srcId="{654A540A-6126-B646-9C7F-D55BD255B008}" destId="{0819D35C-8C0B-0548-8E2E-6DDBF317F5B0}" srcOrd="2" destOrd="0" presId="urn:microsoft.com/office/officeart/2005/8/layout/hierarchy1"/>
    <dgm:cxn modelId="{D92744B5-0CE1-BA4F-AF5B-A97123CB72BD}" type="presParOf" srcId="{0819D35C-8C0B-0548-8E2E-6DDBF317F5B0}" destId="{D3C7D240-90B2-0645-883E-65A1E2161C19}" srcOrd="0" destOrd="0" presId="urn:microsoft.com/office/officeart/2005/8/layout/hierarchy1"/>
    <dgm:cxn modelId="{F9A04019-3C75-EF48-A065-5BE779E70534}" type="presParOf" srcId="{D3C7D240-90B2-0645-883E-65A1E2161C19}" destId="{8B3A9B5B-A9A3-8D4B-9DF2-D2C4C03E512A}" srcOrd="0" destOrd="0" presId="urn:microsoft.com/office/officeart/2005/8/layout/hierarchy1"/>
    <dgm:cxn modelId="{B118F1D7-EE26-AE48-96C2-7F43DA040DFA}" type="presParOf" srcId="{D3C7D240-90B2-0645-883E-65A1E2161C19}" destId="{FFA63A92-A16A-D041-8C39-04C3444D3955}" srcOrd="1" destOrd="0" presId="urn:microsoft.com/office/officeart/2005/8/layout/hierarchy1"/>
    <dgm:cxn modelId="{EF08113A-6050-184C-B7D0-537F6F889921}" type="presParOf" srcId="{0819D35C-8C0B-0548-8E2E-6DDBF317F5B0}" destId="{771DA5F7-A976-744B-8A96-378AF523A1F1}" srcOrd="1" destOrd="0" presId="urn:microsoft.com/office/officeart/2005/8/layout/hierarchy1"/>
    <dgm:cxn modelId="{54B3B88D-CAED-0447-B09E-3B1A8CA16CD1}" type="presParOf" srcId="{654A540A-6126-B646-9C7F-D55BD255B008}" destId="{410D6B56-8680-544D-8727-1328C46162AC}" srcOrd="3" destOrd="0" presId="urn:microsoft.com/office/officeart/2005/8/layout/hierarchy1"/>
    <dgm:cxn modelId="{F37A6EAB-7B5F-5D4E-89C1-AB1E87CA19A8}" type="presParOf" srcId="{410D6B56-8680-544D-8727-1328C46162AC}" destId="{86B573C1-53F3-6A45-8802-DB4FCB6E2E03}" srcOrd="0" destOrd="0" presId="urn:microsoft.com/office/officeart/2005/8/layout/hierarchy1"/>
    <dgm:cxn modelId="{8F963436-1A7E-9A48-BE7D-9DCDE686A5FE}" type="presParOf" srcId="{86B573C1-53F3-6A45-8802-DB4FCB6E2E03}" destId="{826B1801-2485-DB40-98C8-61BB03AB2320}" srcOrd="0" destOrd="0" presId="urn:microsoft.com/office/officeart/2005/8/layout/hierarchy1"/>
    <dgm:cxn modelId="{38BB0018-FDA0-0A46-B7A8-50E15AB60390}" type="presParOf" srcId="{86B573C1-53F3-6A45-8802-DB4FCB6E2E03}" destId="{29DDA139-B532-414B-8FBA-3A490843ABE3}" srcOrd="1" destOrd="0" presId="urn:microsoft.com/office/officeart/2005/8/layout/hierarchy1"/>
    <dgm:cxn modelId="{02611826-8E8B-E74F-B30D-C9AC4B352480}" type="presParOf" srcId="{410D6B56-8680-544D-8727-1328C46162AC}" destId="{D9918F26-3AC5-0A44-9BCD-804CD78C5FA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564BEF-9C53-4C46-A94C-F6CF750CB8A4}" type="doc">
      <dgm:prSet loTypeId="urn:microsoft.com/office/officeart/2005/8/layout/vProcess5" loCatId="process" qsTypeId="urn:microsoft.com/office/officeart/2005/8/quickstyle/simple5" qsCatId="simple" csTypeId="urn:microsoft.com/office/officeart/2005/8/colors/accent2_3" csCatId="accent2" phldr="1"/>
      <dgm:spPr/>
      <dgm:t>
        <a:bodyPr/>
        <a:lstStyle/>
        <a:p>
          <a:endParaRPr lang="en-US"/>
        </a:p>
      </dgm:t>
    </dgm:pt>
    <dgm:pt modelId="{913226FA-AF22-48F8-8DC6-B7E04E5C2C7E}">
      <dgm:prSet phldrT="[Text]"/>
      <dgm:spPr/>
      <dgm:t>
        <a:bodyPr/>
        <a:lstStyle/>
        <a:p>
          <a:r>
            <a:rPr lang="en-US" dirty="0"/>
            <a:t>Data collection and preprocessing</a:t>
          </a:r>
        </a:p>
      </dgm:t>
    </dgm:pt>
    <dgm:pt modelId="{1E8FEB32-3E03-4697-AD73-9F07A4789EA8}" type="parTrans" cxnId="{078697E1-8A30-45FF-948C-42C54476CD46}">
      <dgm:prSet/>
      <dgm:spPr/>
      <dgm:t>
        <a:bodyPr/>
        <a:lstStyle/>
        <a:p>
          <a:endParaRPr lang="en-US"/>
        </a:p>
      </dgm:t>
    </dgm:pt>
    <dgm:pt modelId="{1C3B4CD4-E340-40F6-B9C5-A7120DF9D96D}" type="sibTrans" cxnId="{078697E1-8A30-45FF-948C-42C54476CD46}">
      <dgm:prSet/>
      <dgm:spPr/>
      <dgm:t>
        <a:bodyPr/>
        <a:lstStyle/>
        <a:p>
          <a:endParaRPr lang="en-US"/>
        </a:p>
      </dgm:t>
    </dgm:pt>
    <dgm:pt modelId="{1AFF4802-DEE0-4A71-B242-14C794460983}">
      <dgm:prSet phldrT="[Text]"/>
      <dgm:spPr/>
      <dgm:t>
        <a:bodyPr/>
        <a:lstStyle/>
        <a:p>
          <a:r>
            <a:rPr lang="en-US" dirty="0"/>
            <a:t>Model Evaluation</a:t>
          </a:r>
        </a:p>
      </dgm:t>
    </dgm:pt>
    <dgm:pt modelId="{946D737F-A675-4230-B726-28DFCF5398B9}" type="parTrans" cxnId="{513E1663-1A32-4C18-A039-2B16C6959D55}">
      <dgm:prSet/>
      <dgm:spPr/>
      <dgm:t>
        <a:bodyPr/>
        <a:lstStyle/>
        <a:p>
          <a:endParaRPr lang="en-US"/>
        </a:p>
      </dgm:t>
    </dgm:pt>
    <dgm:pt modelId="{952EDDEB-D5C9-4803-BC69-BBB70176F8DF}" type="sibTrans" cxnId="{513E1663-1A32-4C18-A039-2B16C6959D55}">
      <dgm:prSet/>
      <dgm:spPr/>
      <dgm:t>
        <a:bodyPr/>
        <a:lstStyle/>
        <a:p>
          <a:endParaRPr lang="en-US"/>
        </a:p>
      </dgm:t>
    </dgm:pt>
    <dgm:pt modelId="{AF4B740E-0F1D-4CDF-B345-524F8AEFA634}">
      <dgm:prSet phldrT="[Text]"/>
      <dgm:spPr/>
      <dgm:t>
        <a:bodyPr/>
        <a:lstStyle/>
        <a:p>
          <a:r>
            <a:rPr lang="en-US" dirty="0"/>
            <a:t>Model Development</a:t>
          </a:r>
        </a:p>
      </dgm:t>
    </dgm:pt>
    <dgm:pt modelId="{A8E58768-3412-4A46-9690-991EBB34C011}" type="parTrans" cxnId="{C0F86788-1101-4C4B-AD12-DA7C59E936BB}">
      <dgm:prSet/>
      <dgm:spPr/>
      <dgm:t>
        <a:bodyPr/>
        <a:lstStyle/>
        <a:p>
          <a:endParaRPr lang="en-US"/>
        </a:p>
      </dgm:t>
    </dgm:pt>
    <dgm:pt modelId="{0E60DBD7-2DFD-46F1-9997-73286785CBCB}" type="sibTrans" cxnId="{C0F86788-1101-4C4B-AD12-DA7C59E936BB}">
      <dgm:prSet/>
      <dgm:spPr/>
      <dgm:t>
        <a:bodyPr/>
        <a:lstStyle/>
        <a:p>
          <a:endParaRPr lang="en-US"/>
        </a:p>
      </dgm:t>
    </dgm:pt>
    <dgm:pt modelId="{5720A018-F783-4F36-9BB8-CF697D875C52}">
      <dgm:prSet phldrT="[Text]"/>
      <dgm:spPr/>
      <dgm:t>
        <a:bodyPr/>
        <a:lstStyle/>
        <a:p>
          <a:r>
            <a:rPr lang="en-US" dirty="0"/>
            <a:t>Model Integration </a:t>
          </a:r>
        </a:p>
      </dgm:t>
    </dgm:pt>
    <dgm:pt modelId="{6D34C0BD-751E-4A5A-A113-819C68C45EDD}" type="parTrans" cxnId="{C6705129-210F-48F0-B603-8BDD1ED925BE}">
      <dgm:prSet/>
      <dgm:spPr/>
      <dgm:t>
        <a:bodyPr/>
        <a:lstStyle/>
        <a:p>
          <a:endParaRPr lang="en-US"/>
        </a:p>
      </dgm:t>
    </dgm:pt>
    <dgm:pt modelId="{EF955CC8-6C41-4B05-B44E-96022C17B995}" type="sibTrans" cxnId="{C6705129-210F-48F0-B603-8BDD1ED925BE}">
      <dgm:prSet/>
      <dgm:spPr/>
      <dgm:t>
        <a:bodyPr/>
        <a:lstStyle/>
        <a:p>
          <a:endParaRPr lang="en-US"/>
        </a:p>
      </dgm:t>
    </dgm:pt>
    <dgm:pt modelId="{D13ED0D0-F014-4A63-9797-3923112B952A}">
      <dgm:prSet phldrT="[Text]"/>
      <dgm:spPr/>
      <dgm:t>
        <a:bodyPr/>
        <a:lstStyle/>
        <a:p>
          <a:r>
            <a:rPr lang="en-US" dirty="0"/>
            <a:t>Deployment and user testing </a:t>
          </a:r>
        </a:p>
      </dgm:t>
    </dgm:pt>
    <dgm:pt modelId="{D877FA4C-6306-4D1C-88C5-9B2E1FFAF062}" type="parTrans" cxnId="{162162AB-3B49-40DE-AB8E-B5BCC3F1512F}">
      <dgm:prSet/>
      <dgm:spPr/>
      <dgm:t>
        <a:bodyPr/>
        <a:lstStyle/>
        <a:p>
          <a:endParaRPr lang="en-US"/>
        </a:p>
      </dgm:t>
    </dgm:pt>
    <dgm:pt modelId="{86E52BE9-ACC2-4A6C-8A10-972A90050554}" type="sibTrans" cxnId="{162162AB-3B49-40DE-AB8E-B5BCC3F1512F}">
      <dgm:prSet/>
      <dgm:spPr/>
      <dgm:t>
        <a:bodyPr/>
        <a:lstStyle/>
        <a:p>
          <a:endParaRPr lang="en-US"/>
        </a:p>
      </dgm:t>
    </dgm:pt>
    <dgm:pt modelId="{23EF018F-AC98-4BC6-8EA4-DAB7482E9864}" type="pres">
      <dgm:prSet presAssocID="{32564BEF-9C53-4C46-A94C-F6CF750CB8A4}" presName="outerComposite" presStyleCnt="0">
        <dgm:presLayoutVars>
          <dgm:chMax val="5"/>
          <dgm:dir/>
          <dgm:resizeHandles val="exact"/>
        </dgm:presLayoutVars>
      </dgm:prSet>
      <dgm:spPr/>
    </dgm:pt>
    <dgm:pt modelId="{11855909-771E-4D18-B7B4-954C9C900595}" type="pres">
      <dgm:prSet presAssocID="{32564BEF-9C53-4C46-A94C-F6CF750CB8A4}" presName="dummyMaxCanvas" presStyleCnt="0">
        <dgm:presLayoutVars/>
      </dgm:prSet>
      <dgm:spPr/>
    </dgm:pt>
    <dgm:pt modelId="{43CF0E2F-03FE-451B-BB71-3A02B08CF5AE}" type="pres">
      <dgm:prSet presAssocID="{32564BEF-9C53-4C46-A94C-F6CF750CB8A4}" presName="FiveNodes_1" presStyleLbl="node1" presStyleIdx="0" presStyleCnt="5">
        <dgm:presLayoutVars>
          <dgm:bulletEnabled val="1"/>
        </dgm:presLayoutVars>
      </dgm:prSet>
      <dgm:spPr/>
    </dgm:pt>
    <dgm:pt modelId="{329C9032-7621-45EA-97E9-B330B284604F}" type="pres">
      <dgm:prSet presAssocID="{32564BEF-9C53-4C46-A94C-F6CF750CB8A4}" presName="FiveNodes_2" presStyleLbl="node1" presStyleIdx="1" presStyleCnt="5">
        <dgm:presLayoutVars>
          <dgm:bulletEnabled val="1"/>
        </dgm:presLayoutVars>
      </dgm:prSet>
      <dgm:spPr/>
    </dgm:pt>
    <dgm:pt modelId="{BD60AD3A-FE74-4D55-A1DF-A117A2B2A9A1}" type="pres">
      <dgm:prSet presAssocID="{32564BEF-9C53-4C46-A94C-F6CF750CB8A4}" presName="FiveNodes_3" presStyleLbl="node1" presStyleIdx="2" presStyleCnt="5">
        <dgm:presLayoutVars>
          <dgm:bulletEnabled val="1"/>
        </dgm:presLayoutVars>
      </dgm:prSet>
      <dgm:spPr/>
    </dgm:pt>
    <dgm:pt modelId="{1601DACA-7D7A-4FC2-912C-90DA4F157F01}" type="pres">
      <dgm:prSet presAssocID="{32564BEF-9C53-4C46-A94C-F6CF750CB8A4}" presName="FiveNodes_4" presStyleLbl="node1" presStyleIdx="3" presStyleCnt="5">
        <dgm:presLayoutVars>
          <dgm:bulletEnabled val="1"/>
        </dgm:presLayoutVars>
      </dgm:prSet>
      <dgm:spPr/>
    </dgm:pt>
    <dgm:pt modelId="{5943C5DE-2C76-403D-B3D4-E6318B0988FB}" type="pres">
      <dgm:prSet presAssocID="{32564BEF-9C53-4C46-A94C-F6CF750CB8A4}" presName="FiveNodes_5" presStyleLbl="node1" presStyleIdx="4" presStyleCnt="5">
        <dgm:presLayoutVars>
          <dgm:bulletEnabled val="1"/>
        </dgm:presLayoutVars>
      </dgm:prSet>
      <dgm:spPr/>
    </dgm:pt>
    <dgm:pt modelId="{F14434BB-2ACE-45DF-A7B9-7675326B148B}" type="pres">
      <dgm:prSet presAssocID="{32564BEF-9C53-4C46-A94C-F6CF750CB8A4}" presName="FiveConn_1-2" presStyleLbl="fgAccFollowNode1" presStyleIdx="0" presStyleCnt="4">
        <dgm:presLayoutVars>
          <dgm:bulletEnabled val="1"/>
        </dgm:presLayoutVars>
      </dgm:prSet>
      <dgm:spPr/>
    </dgm:pt>
    <dgm:pt modelId="{589F772B-2009-4260-9303-055E5397E9C0}" type="pres">
      <dgm:prSet presAssocID="{32564BEF-9C53-4C46-A94C-F6CF750CB8A4}" presName="FiveConn_2-3" presStyleLbl="fgAccFollowNode1" presStyleIdx="1" presStyleCnt="4">
        <dgm:presLayoutVars>
          <dgm:bulletEnabled val="1"/>
        </dgm:presLayoutVars>
      </dgm:prSet>
      <dgm:spPr/>
    </dgm:pt>
    <dgm:pt modelId="{1ED6A449-14BC-41DB-9099-3B909C086E2B}" type="pres">
      <dgm:prSet presAssocID="{32564BEF-9C53-4C46-A94C-F6CF750CB8A4}" presName="FiveConn_3-4" presStyleLbl="fgAccFollowNode1" presStyleIdx="2" presStyleCnt="4">
        <dgm:presLayoutVars>
          <dgm:bulletEnabled val="1"/>
        </dgm:presLayoutVars>
      </dgm:prSet>
      <dgm:spPr/>
    </dgm:pt>
    <dgm:pt modelId="{F1BEBF69-AA00-4F1F-A0B7-A8387EC4F3CA}" type="pres">
      <dgm:prSet presAssocID="{32564BEF-9C53-4C46-A94C-F6CF750CB8A4}" presName="FiveConn_4-5" presStyleLbl="fgAccFollowNode1" presStyleIdx="3" presStyleCnt="4">
        <dgm:presLayoutVars>
          <dgm:bulletEnabled val="1"/>
        </dgm:presLayoutVars>
      </dgm:prSet>
      <dgm:spPr/>
    </dgm:pt>
    <dgm:pt modelId="{E806C3C0-77FD-41B5-8A8D-FEB8A08F79EB}" type="pres">
      <dgm:prSet presAssocID="{32564BEF-9C53-4C46-A94C-F6CF750CB8A4}" presName="FiveNodes_1_text" presStyleLbl="node1" presStyleIdx="4" presStyleCnt="5">
        <dgm:presLayoutVars>
          <dgm:bulletEnabled val="1"/>
        </dgm:presLayoutVars>
      </dgm:prSet>
      <dgm:spPr/>
    </dgm:pt>
    <dgm:pt modelId="{1DE0AB85-95A5-4C74-9210-AE4740203D62}" type="pres">
      <dgm:prSet presAssocID="{32564BEF-9C53-4C46-A94C-F6CF750CB8A4}" presName="FiveNodes_2_text" presStyleLbl="node1" presStyleIdx="4" presStyleCnt="5">
        <dgm:presLayoutVars>
          <dgm:bulletEnabled val="1"/>
        </dgm:presLayoutVars>
      </dgm:prSet>
      <dgm:spPr/>
    </dgm:pt>
    <dgm:pt modelId="{59DB0007-1D7B-43CC-84F6-BB254B2E0F27}" type="pres">
      <dgm:prSet presAssocID="{32564BEF-9C53-4C46-A94C-F6CF750CB8A4}" presName="FiveNodes_3_text" presStyleLbl="node1" presStyleIdx="4" presStyleCnt="5">
        <dgm:presLayoutVars>
          <dgm:bulletEnabled val="1"/>
        </dgm:presLayoutVars>
      </dgm:prSet>
      <dgm:spPr/>
    </dgm:pt>
    <dgm:pt modelId="{893F656D-BEA2-4424-B1E1-47D2E0406E31}" type="pres">
      <dgm:prSet presAssocID="{32564BEF-9C53-4C46-A94C-F6CF750CB8A4}" presName="FiveNodes_4_text" presStyleLbl="node1" presStyleIdx="4" presStyleCnt="5">
        <dgm:presLayoutVars>
          <dgm:bulletEnabled val="1"/>
        </dgm:presLayoutVars>
      </dgm:prSet>
      <dgm:spPr/>
    </dgm:pt>
    <dgm:pt modelId="{87A0EBBD-E700-4AF4-A797-ABFE72E2FD3B}" type="pres">
      <dgm:prSet presAssocID="{32564BEF-9C53-4C46-A94C-F6CF750CB8A4}" presName="FiveNodes_5_text" presStyleLbl="node1" presStyleIdx="4" presStyleCnt="5">
        <dgm:presLayoutVars>
          <dgm:bulletEnabled val="1"/>
        </dgm:presLayoutVars>
      </dgm:prSet>
      <dgm:spPr/>
    </dgm:pt>
  </dgm:ptLst>
  <dgm:cxnLst>
    <dgm:cxn modelId="{73A61421-A575-410B-8153-D7EC88E541B1}" type="presOf" srcId="{AF4B740E-0F1D-4CDF-B345-524F8AEFA634}" destId="{1DE0AB85-95A5-4C74-9210-AE4740203D62}" srcOrd="1" destOrd="0" presId="urn:microsoft.com/office/officeart/2005/8/layout/vProcess5"/>
    <dgm:cxn modelId="{C6705129-210F-48F0-B603-8BDD1ED925BE}" srcId="{32564BEF-9C53-4C46-A94C-F6CF750CB8A4}" destId="{5720A018-F783-4F36-9BB8-CF697D875C52}" srcOrd="2" destOrd="0" parTransId="{6D34C0BD-751E-4A5A-A113-819C68C45EDD}" sibTransId="{EF955CC8-6C41-4B05-B44E-96022C17B995}"/>
    <dgm:cxn modelId="{EC04BF2F-F170-42C5-9481-4A68FC9E0708}" type="presOf" srcId="{32564BEF-9C53-4C46-A94C-F6CF750CB8A4}" destId="{23EF018F-AC98-4BC6-8EA4-DAB7482E9864}" srcOrd="0" destOrd="0" presId="urn:microsoft.com/office/officeart/2005/8/layout/vProcess5"/>
    <dgm:cxn modelId="{78DDB231-F4B9-45C6-8211-3A38DA449C4A}" type="presOf" srcId="{1AFF4802-DEE0-4A71-B242-14C794460983}" destId="{1601DACA-7D7A-4FC2-912C-90DA4F157F01}" srcOrd="0" destOrd="0" presId="urn:microsoft.com/office/officeart/2005/8/layout/vProcess5"/>
    <dgm:cxn modelId="{2037C836-1438-403C-A584-E5C3364BF0DE}" type="presOf" srcId="{0E60DBD7-2DFD-46F1-9997-73286785CBCB}" destId="{589F772B-2009-4260-9303-055E5397E9C0}" srcOrd="0" destOrd="0" presId="urn:microsoft.com/office/officeart/2005/8/layout/vProcess5"/>
    <dgm:cxn modelId="{FF9A4839-9AD2-495D-8972-795D07E33291}" type="presOf" srcId="{EF955CC8-6C41-4B05-B44E-96022C17B995}" destId="{1ED6A449-14BC-41DB-9099-3B909C086E2B}" srcOrd="0" destOrd="0" presId="urn:microsoft.com/office/officeart/2005/8/layout/vProcess5"/>
    <dgm:cxn modelId="{670F9839-5CCB-4137-A113-A0ED580D9AD8}" type="presOf" srcId="{5720A018-F783-4F36-9BB8-CF697D875C52}" destId="{59DB0007-1D7B-43CC-84F6-BB254B2E0F27}" srcOrd="1" destOrd="0" presId="urn:microsoft.com/office/officeart/2005/8/layout/vProcess5"/>
    <dgm:cxn modelId="{513E1663-1A32-4C18-A039-2B16C6959D55}" srcId="{32564BEF-9C53-4C46-A94C-F6CF750CB8A4}" destId="{1AFF4802-DEE0-4A71-B242-14C794460983}" srcOrd="3" destOrd="0" parTransId="{946D737F-A675-4230-B726-28DFCF5398B9}" sibTransId="{952EDDEB-D5C9-4803-BC69-BBB70176F8DF}"/>
    <dgm:cxn modelId="{0F35A570-4E22-43C6-A683-F787D0D0D92B}" type="presOf" srcId="{AF4B740E-0F1D-4CDF-B345-524F8AEFA634}" destId="{329C9032-7621-45EA-97E9-B330B284604F}" srcOrd="0" destOrd="0" presId="urn:microsoft.com/office/officeart/2005/8/layout/vProcess5"/>
    <dgm:cxn modelId="{D7082B7F-83A6-4B3C-9070-C2F74FC12FA0}" type="presOf" srcId="{D13ED0D0-F014-4A63-9797-3923112B952A}" destId="{5943C5DE-2C76-403D-B3D4-E6318B0988FB}" srcOrd="0" destOrd="0" presId="urn:microsoft.com/office/officeart/2005/8/layout/vProcess5"/>
    <dgm:cxn modelId="{1648AA82-D587-47AD-8EA2-989FC5677CDC}" type="presOf" srcId="{D13ED0D0-F014-4A63-9797-3923112B952A}" destId="{87A0EBBD-E700-4AF4-A797-ABFE72E2FD3B}" srcOrd="1" destOrd="0" presId="urn:microsoft.com/office/officeart/2005/8/layout/vProcess5"/>
    <dgm:cxn modelId="{C0F86788-1101-4C4B-AD12-DA7C59E936BB}" srcId="{32564BEF-9C53-4C46-A94C-F6CF750CB8A4}" destId="{AF4B740E-0F1D-4CDF-B345-524F8AEFA634}" srcOrd="1" destOrd="0" parTransId="{A8E58768-3412-4A46-9690-991EBB34C011}" sibTransId="{0E60DBD7-2DFD-46F1-9997-73286785CBCB}"/>
    <dgm:cxn modelId="{CDC691A5-ED14-4A88-B554-6A3C6E26B7B6}" type="presOf" srcId="{913226FA-AF22-48F8-8DC6-B7E04E5C2C7E}" destId="{43CF0E2F-03FE-451B-BB71-3A02B08CF5AE}" srcOrd="0" destOrd="0" presId="urn:microsoft.com/office/officeart/2005/8/layout/vProcess5"/>
    <dgm:cxn modelId="{162162AB-3B49-40DE-AB8E-B5BCC3F1512F}" srcId="{32564BEF-9C53-4C46-A94C-F6CF750CB8A4}" destId="{D13ED0D0-F014-4A63-9797-3923112B952A}" srcOrd="4" destOrd="0" parTransId="{D877FA4C-6306-4D1C-88C5-9B2E1FFAF062}" sibTransId="{86E52BE9-ACC2-4A6C-8A10-972A90050554}"/>
    <dgm:cxn modelId="{6959A5B8-49E7-4DBD-917B-86FD9280233C}" type="presOf" srcId="{1AFF4802-DEE0-4A71-B242-14C794460983}" destId="{893F656D-BEA2-4424-B1E1-47D2E0406E31}" srcOrd="1" destOrd="0" presId="urn:microsoft.com/office/officeart/2005/8/layout/vProcess5"/>
    <dgm:cxn modelId="{A85510CD-CF6A-41A6-8A7B-69693CD1DF2C}" type="presOf" srcId="{5720A018-F783-4F36-9BB8-CF697D875C52}" destId="{BD60AD3A-FE74-4D55-A1DF-A117A2B2A9A1}" srcOrd="0" destOrd="0" presId="urn:microsoft.com/office/officeart/2005/8/layout/vProcess5"/>
    <dgm:cxn modelId="{845E9EDA-468A-427D-9C42-E3580D63775C}" type="presOf" srcId="{913226FA-AF22-48F8-8DC6-B7E04E5C2C7E}" destId="{E806C3C0-77FD-41B5-8A8D-FEB8A08F79EB}" srcOrd="1" destOrd="0" presId="urn:microsoft.com/office/officeart/2005/8/layout/vProcess5"/>
    <dgm:cxn modelId="{078697E1-8A30-45FF-948C-42C54476CD46}" srcId="{32564BEF-9C53-4C46-A94C-F6CF750CB8A4}" destId="{913226FA-AF22-48F8-8DC6-B7E04E5C2C7E}" srcOrd="0" destOrd="0" parTransId="{1E8FEB32-3E03-4697-AD73-9F07A4789EA8}" sibTransId="{1C3B4CD4-E340-40F6-B9C5-A7120DF9D96D}"/>
    <dgm:cxn modelId="{036595E3-07FD-44AB-9898-21C9C6E61296}" type="presOf" srcId="{1C3B4CD4-E340-40F6-B9C5-A7120DF9D96D}" destId="{F14434BB-2ACE-45DF-A7B9-7675326B148B}" srcOrd="0" destOrd="0" presId="urn:microsoft.com/office/officeart/2005/8/layout/vProcess5"/>
    <dgm:cxn modelId="{BB7750F6-1875-4AE9-847F-F930BE30109D}" type="presOf" srcId="{952EDDEB-D5C9-4803-BC69-BBB70176F8DF}" destId="{F1BEBF69-AA00-4F1F-A0B7-A8387EC4F3CA}" srcOrd="0" destOrd="0" presId="urn:microsoft.com/office/officeart/2005/8/layout/vProcess5"/>
    <dgm:cxn modelId="{D56459CA-1227-41E8-BEE1-8F9903FBF9D8}" type="presParOf" srcId="{23EF018F-AC98-4BC6-8EA4-DAB7482E9864}" destId="{11855909-771E-4D18-B7B4-954C9C900595}" srcOrd="0" destOrd="0" presId="urn:microsoft.com/office/officeart/2005/8/layout/vProcess5"/>
    <dgm:cxn modelId="{B962C00A-119C-4F09-9468-7105243F327D}" type="presParOf" srcId="{23EF018F-AC98-4BC6-8EA4-DAB7482E9864}" destId="{43CF0E2F-03FE-451B-BB71-3A02B08CF5AE}" srcOrd="1" destOrd="0" presId="urn:microsoft.com/office/officeart/2005/8/layout/vProcess5"/>
    <dgm:cxn modelId="{C79774B9-C319-4A50-A8F3-295521B11DDD}" type="presParOf" srcId="{23EF018F-AC98-4BC6-8EA4-DAB7482E9864}" destId="{329C9032-7621-45EA-97E9-B330B284604F}" srcOrd="2" destOrd="0" presId="urn:microsoft.com/office/officeart/2005/8/layout/vProcess5"/>
    <dgm:cxn modelId="{815FBEC3-F201-4DFE-A1E8-864534DC19E3}" type="presParOf" srcId="{23EF018F-AC98-4BC6-8EA4-DAB7482E9864}" destId="{BD60AD3A-FE74-4D55-A1DF-A117A2B2A9A1}" srcOrd="3" destOrd="0" presId="urn:microsoft.com/office/officeart/2005/8/layout/vProcess5"/>
    <dgm:cxn modelId="{EF818D48-B676-4300-8F21-7DB8F03BC900}" type="presParOf" srcId="{23EF018F-AC98-4BC6-8EA4-DAB7482E9864}" destId="{1601DACA-7D7A-4FC2-912C-90DA4F157F01}" srcOrd="4" destOrd="0" presId="urn:microsoft.com/office/officeart/2005/8/layout/vProcess5"/>
    <dgm:cxn modelId="{B98A0B9D-F128-45BC-A5DC-CA99DB39589B}" type="presParOf" srcId="{23EF018F-AC98-4BC6-8EA4-DAB7482E9864}" destId="{5943C5DE-2C76-403D-B3D4-E6318B0988FB}" srcOrd="5" destOrd="0" presId="urn:microsoft.com/office/officeart/2005/8/layout/vProcess5"/>
    <dgm:cxn modelId="{44EAC36C-E011-4842-BB52-86FD91DC1F86}" type="presParOf" srcId="{23EF018F-AC98-4BC6-8EA4-DAB7482E9864}" destId="{F14434BB-2ACE-45DF-A7B9-7675326B148B}" srcOrd="6" destOrd="0" presId="urn:microsoft.com/office/officeart/2005/8/layout/vProcess5"/>
    <dgm:cxn modelId="{E1F9D800-B016-4680-B291-8A7D9E2E1807}" type="presParOf" srcId="{23EF018F-AC98-4BC6-8EA4-DAB7482E9864}" destId="{589F772B-2009-4260-9303-055E5397E9C0}" srcOrd="7" destOrd="0" presId="urn:microsoft.com/office/officeart/2005/8/layout/vProcess5"/>
    <dgm:cxn modelId="{0762590F-1394-4A59-AC55-8BCD102EB51F}" type="presParOf" srcId="{23EF018F-AC98-4BC6-8EA4-DAB7482E9864}" destId="{1ED6A449-14BC-41DB-9099-3B909C086E2B}" srcOrd="8" destOrd="0" presId="urn:microsoft.com/office/officeart/2005/8/layout/vProcess5"/>
    <dgm:cxn modelId="{4D537FF5-AF7F-478A-8341-9C759ED0DF0C}" type="presParOf" srcId="{23EF018F-AC98-4BC6-8EA4-DAB7482E9864}" destId="{F1BEBF69-AA00-4F1F-A0B7-A8387EC4F3CA}" srcOrd="9" destOrd="0" presId="urn:microsoft.com/office/officeart/2005/8/layout/vProcess5"/>
    <dgm:cxn modelId="{8E932925-BD89-4784-8BCD-1C66998E765B}" type="presParOf" srcId="{23EF018F-AC98-4BC6-8EA4-DAB7482E9864}" destId="{E806C3C0-77FD-41B5-8A8D-FEB8A08F79EB}" srcOrd="10" destOrd="0" presId="urn:microsoft.com/office/officeart/2005/8/layout/vProcess5"/>
    <dgm:cxn modelId="{8EB6862A-D845-4666-8E84-CE8709BEEC90}" type="presParOf" srcId="{23EF018F-AC98-4BC6-8EA4-DAB7482E9864}" destId="{1DE0AB85-95A5-4C74-9210-AE4740203D62}" srcOrd="11" destOrd="0" presId="urn:microsoft.com/office/officeart/2005/8/layout/vProcess5"/>
    <dgm:cxn modelId="{C9033A37-1BBF-4845-BF7D-CE079BDFE00D}" type="presParOf" srcId="{23EF018F-AC98-4BC6-8EA4-DAB7482E9864}" destId="{59DB0007-1D7B-43CC-84F6-BB254B2E0F27}" srcOrd="12" destOrd="0" presId="urn:microsoft.com/office/officeart/2005/8/layout/vProcess5"/>
    <dgm:cxn modelId="{0FF719E9-E9D1-4BAB-BFC2-75F6DB676D76}" type="presParOf" srcId="{23EF018F-AC98-4BC6-8EA4-DAB7482E9864}" destId="{893F656D-BEA2-4424-B1E1-47D2E0406E31}" srcOrd="13" destOrd="0" presId="urn:microsoft.com/office/officeart/2005/8/layout/vProcess5"/>
    <dgm:cxn modelId="{AFDF3125-974A-4F1E-9792-2BCE04F8DF1A}" type="presParOf" srcId="{23EF018F-AC98-4BC6-8EA4-DAB7482E9864}" destId="{87A0EBBD-E700-4AF4-A797-ABFE72E2FD3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C3DAB0-85C5-4CDB-A2FD-8245B645CBE9}" type="doc">
      <dgm:prSet loTypeId="urn:microsoft.com/office/officeart/2011/layout/CircleProcess" loCatId="process" qsTypeId="urn:microsoft.com/office/officeart/2005/8/quickstyle/simple5" qsCatId="simple" csTypeId="urn:microsoft.com/office/officeart/2005/8/colors/accent2_2" csCatId="accent2" phldr="1"/>
      <dgm:spPr/>
      <dgm:t>
        <a:bodyPr/>
        <a:lstStyle/>
        <a:p>
          <a:endParaRPr lang="en-US"/>
        </a:p>
      </dgm:t>
    </dgm:pt>
    <dgm:pt modelId="{19D2872F-4D7F-4D3D-939D-691FF654D912}">
      <dgm:prSet phldrT="[Text]"/>
      <dgm:spPr/>
      <dgm:t>
        <a:bodyPr/>
        <a:lstStyle/>
        <a:p>
          <a:r>
            <a:rPr lang="en-US" dirty="0"/>
            <a:t>Upload skin image</a:t>
          </a:r>
        </a:p>
      </dgm:t>
    </dgm:pt>
    <dgm:pt modelId="{10575ACF-3190-4567-B37A-A66F811A8AC1}" type="parTrans" cxnId="{AE3A90BA-AF37-4C78-ABF8-6DFBA1B8CED9}">
      <dgm:prSet/>
      <dgm:spPr/>
      <dgm:t>
        <a:bodyPr/>
        <a:lstStyle/>
        <a:p>
          <a:endParaRPr lang="en-US"/>
        </a:p>
      </dgm:t>
    </dgm:pt>
    <dgm:pt modelId="{E10A77CE-2059-49B3-AA02-CCC1A0304014}" type="sibTrans" cxnId="{AE3A90BA-AF37-4C78-ABF8-6DFBA1B8CED9}">
      <dgm:prSet/>
      <dgm:spPr/>
      <dgm:t>
        <a:bodyPr/>
        <a:lstStyle/>
        <a:p>
          <a:endParaRPr lang="en-US"/>
        </a:p>
      </dgm:t>
    </dgm:pt>
    <dgm:pt modelId="{B056E7DA-6098-4D2F-A2A9-E96E74D613B2}">
      <dgm:prSet phldrT="[Text]"/>
      <dgm:spPr/>
      <dgm:t>
        <a:bodyPr/>
        <a:lstStyle/>
        <a:p>
          <a:r>
            <a:rPr lang="en-US" dirty="0"/>
            <a:t>Model inference</a:t>
          </a:r>
        </a:p>
      </dgm:t>
    </dgm:pt>
    <dgm:pt modelId="{BA2F7F8A-C4D8-4AD5-AA1C-0E1F62CC0F30}" type="parTrans" cxnId="{50537B0C-06C8-4D03-9BF2-AE0A942DAF72}">
      <dgm:prSet/>
      <dgm:spPr/>
      <dgm:t>
        <a:bodyPr/>
        <a:lstStyle/>
        <a:p>
          <a:endParaRPr lang="en-US"/>
        </a:p>
      </dgm:t>
    </dgm:pt>
    <dgm:pt modelId="{95DA3A7B-EE20-4482-83F9-1A9D60399D9B}" type="sibTrans" cxnId="{50537B0C-06C8-4D03-9BF2-AE0A942DAF72}">
      <dgm:prSet/>
      <dgm:spPr/>
      <dgm:t>
        <a:bodyPr/>
        <a:lstStyle/>
        <a:p>
          <a:endParaRPr lang="en-US"/>
        </a:p>
      </dgm:t>
    </dgm:pt>
    <dgm:pt modelId="{5A0D415F-62B7-4732-96DB-84F767D6B700}">
      <dgm:prSet phldrT="[Text]"/>
      <dgm:spPr/>
      <dgm:t>
        <a:bodyPr/>
        <a:lstStyle/>
        <a:p>
          <a:r>
            <a:rPr lang="en-US" dirty="0"/>
            <a:t>Result display with medication advise</a:t>
          </a:r>
        </a:p>
      </dgm:t>
    </dgm:pt>
    <dgm:pt modelId="{E2B17E44-53BA-41BD-92E8-7098F5E19547}" type="parTrans" cxnId="{0DD19E09-7F22-4F96-9F3A-CE4B2BA00E4D}">
      <dgm:prSet/>
      <dgm:spPr/>
      <dgm:t>
        <a:bodyPr/>
        <a:lstStyle/>
        <a:p>
          <a:endParaRPr lang="en-US"/>
        </a:p>
      </dgm:t>
    </dgm:pt>
    <dgm:pt modelId="{F03E26BD-809F-4B59-AAF6-D693854533CD}" type="sibTrans" cxnId="{0DD19E09-7F22-4F96-9F3A-CE4B2BA00E4D}">
      <dgm:prSet/>
      <dgm:spPr/>
      <dgm:t>
        <a:bodyPr/>
        <a:lstStyle/>
        <a:p>
          <a:endParaRPr lang="en-US"/>
        </a:p>
      </dgm:t>
    </dgm:pt>
    <dgm:pt modelId="{65DDB1A3-E0D8-470B-AB93-868DEF3EFD18}">
      <dgm:prSet phldrT="[Text]"/>
      <dgm:spPr/>
      <dgm:t>
        <a:bodyPr/>
        <a:lstStyle/>
        <a:p>
          <a:r>
            <a:rPr lang="en-US" dirty="0"/>
            <a:t>Image preprocessing</a:t>
          </a:r>
        </a:p>
      </dgm:t>
    </dgm:pt>
    <dgm:pt modelId="{42657679-82E7-44B7-B0B7-06C6E28BD6CC}" type="parTrans" cxnId="{DBDD8BBB-827E-4861-8091-2FDB55DAA034}">
      <dgm:prSet/>
      <dgm:spPr/>
      <dgm:t>
        <a:bodyPr/>
        <a:lstStyle/>
        <a:p>
          <a:endParaRPr lang="en-US"/>
        </a:p>
      </dgm:t>
    </dgm:pt>
    <dgm:pt modelId="{46BA1415-EB12-4E81-9FE9-D4D3928EC7D8}" type="sibTrans" cxnId="{DBDD8BBB-827E-4861-8091-2FDB55DAA034}">
      <dgm:prSet/>
      <dgm:spPr/>
      <dgm:t>
        <a:bodyPr/>
        <a:lstStyle/>
        <a:p>
          <a:endParaRPr lang="en-US"/>
        </a:p>
      </dgm:t>
    </dgm:pt>
    <dgm:pt modelId="{46D8BDF2-D1A0-492C-8BCA-14DF63F38F4F}">
      <dgm:prSet phldrT="[Text]"/>
      <dgm:spPr/>
      <dgm:t>
        <a:bodyPr/>
        <a:lstStyle/>
        <a:p>
          <a:r>
            <a:rPr lang="en-US" dirty="0"/>
            <a:t>Notification of severe cases</a:t>
          </a:r>
        </a:p>
      </dgm:t>
    </dgm:pt>
    <dgm:pt modelId="{33FCBC5B-8A82-4635-B0F1-B541102B2A1C}" type="parTrans" cxnId="{FC01A19E-CBCC-40E4-82E4-284533213B00}">
      <dgm:prSet/>
      <dgm:spPr/>
      <dgm:t>
        <a:bodyPr/>
        <a:lstStyle/>
        <a:p>
          <a:endParaRPr lang="en-US"/>
        </a:p>
      </dgm:t>
    </dgm:pt>
    <dgm:pt modelId="{1A4CE682-E2E1-4529-9500-74D749CC7DC9}" type="sibTrans" cxnId="{FC01A19E-CBCC-40E4-82E4-284533213B00}">
      <dgm:prSet/>
      <dgm:spPr/>
      <dgm:t>
        <a:bodyPr/>
        <a:lstStyle/>
        <a:p>
          <a:endParaRPr lang="en-US"/>
        </a:p>
      </dgm:t>
    </dgm:pt>
    <dgm:pt modelId="{19456A42-8866-4C11-8DC8-979F54849737}" type="pres">
      <dgm:prSet presAssocID="{89C3DAB0-85C5-4CDB-A2FD-8245B645CBE9}" presName="Name0" presStyleCnt="0">
        <dgm:presLayoutVars>
          <dgm:chMax val="11"/>
          <dgm:chPref val="11"/>
          <dgm:dir/>
          <dgm:resizeHandles/>
        </dgm:presLayoutVars>
      </dgm:prSet>
      <dgm:spPr/>
    </dgm:pt>
    <dgm:pt modelId="{9B6347E5-1989-4079-A840-24A7EAE7CE35}" type="pres">
      <dgm:prSet presAssocID="{46D8BDF2-D1A0-492C-8BCA-14DF63F38F4F}" presName="Accent5" presStyleCnt="0"/>
      <dgm:spPr/>
    </dgm:pt>
    <dgm:pt modelId="{DD4D0C15-859B-4C1C-BEBE-300B45167B50}" type="pres">
      <dgm:prSet presAssocID="{46D8BDF2-D1A0-492C-8BCA-14DF63F38F4F}" presName="Accent" presStyleLbl="node1" presStyleIdx="0" presStyleCnt="5"/>
      <dgm:spPr/>
    </dgm:pt>
    <dgm:pt modelId="{7C29D3ED-0165-4C5D-9987-07E975B1451A}" type="pres">
      <dgm:prSet presAssocID="{46D8BDF2-D1A0-492C-8BCA-14DF63F38F4F}" presName="ParentBackground5" presStyleCnt="0"/>
      <dgm:spPr/>
    </dgm:pt>
    <dgm:pt modelId="{96712846-069C-41CC-8B91-FA37C13418B6}" type="pres">
      <dgm:prSet presAssocID="{46D8BDF2-D1A0-492C-8BCA-14DF63F38F4F}" presName="ParentBackground" presStyleLbl="fgAcc1" presStyleIdx="0" presStyleCnt="5"/>
      <dgm:spPr/>
    </dgm:pt>
    <dgm:pt modelId="{685DEF93-6AFD-4AAC-B90D-C8AACF74D453}" type="pres">
      <dgm:prSet presAssocID="{46D8BDF2-D1A0-492C-8BCA-14DF63F38F4F}" presName="Parent5" presStyleLbl="revTx" presStyleIdx="0" presStyleCnt="0">
        <dgm:presLayoutVars>
          <dgm:chMax val="1"/>
          <dgm:chPref val="1"/>
          <dgm:bulletEnabled val="1"/>
        </dgm:presLayoutVars>
      </dgm:prSet>
      <dgm:spPr/>
    </dgm:pt>
    <dgm:pt modelId="{E8C101F4-8B24-4AD0-B4C9-3388B6F2555B}" type="pres">
      <dgm:prSet presAssocID="{5A0D415F-62B7-4732-96DB-84F767D6B700}" presName="Accent4" presStyleCnt="0"/>
      <dgm:spPr/>
    </dgm:pt>
    <dgm:pt modelId="{34574B39-D101-4A7F-9934-39EF44219296}" type="pres">
      <dgm:prSet presAssocID="{5A0D415F-62B7-4732-96DB-84F767D6B700}" presName="Accent" presStyleLbl="node1" presStyleIdx="1" presStyleCnt="5"/>
      <dgm:spPr/>
    </dgm:pt>
    <dgm:pt modelId="{B95BE9EB-22D3-4F1A-B415-3F2A180AD98C}" type="pres">
      <dgm:prSet presAssocID="{5A0D415F-62B7-4732-96DB-84F767D6B700}" presName="ParentBackground4" presStyleCnt="0"/>
      <dgm:spPr/>
    </dgm:pt>
    <dgm:pt modelId="{1701F9A7-4B3B-41FE-AF85-8DAB47325CB4}" type="pres">
      <dgm:prSet presAssocID="{5A0D415F-62B7-4732-96DB-84F767D6B700}" presName="ParentBackground" presStyleLbl="fgAcc1" presStyleIdx="1" presStyleCnt="5"/>
      <dgm:spPr/>
    </dgm:pt>
    <dgm:pt modelId="{1AACB2AF-B776-4C22-A95D-2A7EC637872F}" type="pres">
      <dgm:prSet presAssocID="{5A0D415F-62B7-4732-96DB-84F767D6B700}" presName="Parent4" presStyleLbl="revTx" presStyleIdx="0" presStyleCnt="0">
        <dgm:presLayoutVars>
          <dgm:chMax val="1"/>
          <dgm:chPref val="1"/>
          <dgm:bulletEnabled val="1"/>
        </dgm:presLayoutVars>
      </dgm:prSet>
      <dgm:spPr/>
    </dgm:pt>
    <dgm:pt modelId="{9A614963-D1C8-4B34-BB30-996666A7B8E1}" type="pres">
      <dgm:prSet presAssocID="{B056E7DA-6098-4D2F-A2A9-E96E74D613B2}" presName="Accent3" presStyleCnt="0"/>
      <dgm:spPr/>
    </dgm:pt>
    <dgm:pt modelId="{EAA2BAC6-FA41-4178-971E-4F40852D6F7D}" type="pres">
      <dgm:prSet presAssocID="{B056E7DA-6098-4D2F-A2A9-E96E74D613B2}" presName="Accent" presStyleLbl="node1" presStyleIdx="2" presStyleCnt="5"/>
      <dgm:spPr/>
    </dgm:pt>
    <dgm:pt modelId="{F37B1918-8ACC-47B4-B74F-7C15A8942BE1}" type="pres">
      <dgm:prSet presAssocID="{B056E7DA-6098-4D2F-A2A9-E96E74D613B2}" presName="ParentBackground3" presStyleCnt="0"/>
      <dgm:spPr/>
    </dgm:pt>
    <dgm:pt modelId="{0769E7B1-2354-4009-8D3B-9C4B31A9DBBC}" type="pres">
      <dgm:prSet presAssocID="{B056E7DA-6098-4D2F-A2A9-E96E74D613B2}" presName="ParentBackground" presStyleLbl="fgAcc1" presStyleIdx="2" presStyleCnt="5"/>
      <dgm:spPr/>
    </dgm:pt>
    <dgm:pt modelId="{7643C96A-E034-43A4-BDBC-CE2CE9153C07}" type="pres">
      <dgm:prSet presAssocID="{B056E7DA-6098-4D2F-A2A9-E96E74D613B2}" presName="Parent3" presStyleLbl="revTx" presStyleIdx="0" presStyleCnt="0">
        <dgm:presLayoutVars>
          <dgm:chMax val="1"/>
          <dgm:chPref val="1"/>
          <dgm:bulletEnabled val="1"/>
        </dgm:presLayoutVars>
      </dgm:prSet>
      <dgm:spPr/>
    </dgm:pt>
    <dgm:pt modelId="{94EFF59E-7FC2-43CB-91A5-FDC6568789CD}" type="pres">
      <dgm:prSet presAssocID="{65DDB1A3-E0D8-470B-AB93-868DEF3EFD18}" presName="Accent2" presStyleCnt="0"/>
      <dgm:spPr/>
    </dgm:pt>
    <dgm:pt modelId="{74F85A35-91FB-4E61-A09A-76CCFA0E6609}" type="pres">
      <dgm:prSet presAssocID="{65DDB1A3-E0D8-470B-AB93-868DEF3EFD18}" presName="Accent" presStyleLbl="node1" presStyleIdx="3" presStyleCnt="5"/>
      <dgm:spPr/>
    </dgm:pt>
    <dgm:pt modelId="{9EEB6D5D-5FA1-43A9-AC70-6685F894FB38}" type="pres">
      <dgm:prSet presAssocID="{65DDB1A3-E0D8-470B-AB93-868DEF3EFD18}" presName="ParentBackground2" presStyleCnt="0"/>
      <dgm:spPr/>
    </dgm:pt>
    <dgm:pt modelId="{6E2EFDE0-3CC9-49B2-82D1-5510F40D5AA3}" type="pres">
      <dgm:prSet presAssocID="{65DDB1A3-E0D8-470B-AB93-868DEF3EFD18}" presName="ParentBackground" presStyleLbl="fgAcc1" presStyleIdx="3" presStyleCnt="5"/>
      <dgm:spPr/>
    </dgm:pt>
    <dgm:pt modelId="{3ABA6305-F74D-4AD9-8C29-72D72D881FB4}" type="pres">
      <dgm:prSet presAssocID="{65DDB1A3-E0D8-470B-AB93-868DEF3EFD18}" presName="Parent2" presStyleLbl="revTx" presStyleIdx="0" presStyleCnt="0">
        <dgm:presLayoutVars>
          <dgm:chMax val="1"/>
          <dgm:chPref val="1"/>
          <dgm:bulletEnabled val="1"/>
        </dgm:presLayoutVars>
      </dgm:prSet>
      <dgm:spPr/>
    </dgm:pt>
    <dgm:pt modelId="{084B538A-1945-47FF-832D-C84F78CB498C}" type="pres">
      <dgm:prSet presAssocID="{19D2872F-4D7F-4D3D-939D-691FF654D912}" presName="Accent1" presStyleCnt="0"/>
      <dgm:spPr/>
    </dgm:pt>
    <dgm:pt modelId="{FABAB748-81DB-49AD-954E-7DD342262173}" type="pres">
      <dgm:prSet presAssocID="{19D2872F-4D7F-4D3D-939D-691FF654D912}" presName="Accent" presStyleLbl="node1" presStyleIdx="4" presStyleCnt="5"/>
      <dgm:spPr/>
    </dgm:pt>
    <dgm:pt modelId="{D19D3BB4-5C13-4A75-B032-CCC4A64B9EA9}" type="pres">
      <dgm:prSet presAssocID="{19D2872F-4D7F-4D3D-939D-691FF654D912}" presName="ParentBackground1" presStyleCnt="0"/>
      <dgm:spPr/>
    </dgm:pt>
    <dgm:pt modelId="{B6500C26-F6E8-4661-A2B4-F426B4FA7A76}" type="pres">
      <dgm:prSet presAssocID="{19D2872F-4D7F-4D3D-939D-691FF654D912}" presName="ParentBackground" presStyleLbl="fgAcc1" presStyleIdx="4" presStyleCnt="5"/>
      <dgm:spPr/>
    </dgm:pt>
    <dgm:pt modelId="{FD4F8D6E-74B7-4CF7-83F2-338EB879C862}" type="pres">
      <dgm:prSet presAssocID="{19D2872F-4D7F-4D3D-939D-691FF654D912}" presName="Parent1" presStyleLbl="revTx" presStyleIdx="0" presStyleCnt="0">
        <dgm:presLayoutVars>
          <dgm:chMax val="1"/>
          <dgm:chPref val="1"/>
          <dgm:bulletEnabled val="1"/>
        </dgm:presLayoutVars>
      </dgm:prSet>
      <dgm:spPr/>
    </dgm:pt>
  </dgm:ptLst>
  <dgm:cxnLst>
    <dgm:cxn modelId="{EA56AF04-5C1D-4A33-98C6-5AC2A7FBE672}" type="presOf" srcId="{65DDB1A3-E0D8-470B-AB93-868DEF3EFD18}" destId="{6E2EFDE0-3CC9-49B2-82D1-5510F40D5AA3}" srcOrd="0" destOrd="0" presId="urn:microsoft.com/office/officeart/2011/layout/CircleProcess"/>
    <dgm:cxn modelId="{0DD19E09-7F22-4F96-9F3A-CE4B2BA00E4D}" srcId="{89C3DAB0-85C5-4CDB-A2FD-8245B645CBE9}" destId="{5A0D415F-62B7-4732-96DB-84F767D6B700}" srcOrd="3" destOrd="0" parTransId="{E2B17E44-53BA-41BD-92E8-7098F5E19547}" sibTransId="{F03E26BD-809F-4B59-AAF6-D693854533CD}"/>
    <dgm:cxn modelId="{50537B0C-06C8-4D03-9BF2-AE0A942DAF72}" srcId="{89C3DAB0-85C5-4CDB-A2FD-8245B645CBE9}" destId="{B056E7DA-6098-4D2F-A2A9-E96E74D613B2}" srcOrd="2" destOrd="0" parTransId="{BA2F7F8A-C4D8-4AD5-AA1C-0E1F62CC0F30}" sibTransId="{95DA3A7B-EE20-4482-83F9-1A9D60399D9B}"/>
    <dgm:cxn modelId="{C2EAC90F-A785-4B3B-8668-FB8CFEF6D9F2}" type="presOf" srcId="{19D2872F-4D7F-4D3D-939D-691FF654D912}" destId="{B6500C26-F6E8-4661-A2B4-F426B4FA7A76}" srcOrd="0" destOrd="0" presId="urn:microsoft.com/office/officeart/2011/layout/CircleProcess"/>
    <dgm:cxn modelId="{B3AADF27-4832-4F68-B14A-4273C8A84B1E}" type="presOf" srcId="{5A0D415F-62B7-4732-96DB-84F767D6B700}" destId="{1AACB2AF-B776-4C22-A95D-2A7EC637872F}" srcOrd="1" destOrd="0" presId="urn:microsoft.com/office/officeart/2011/layout/CircleProcess"/>
    <dgm:cxn modelId="{D813266C-9783-459A-A77F-DA7770217DBD}" type="presOf" srcId="{89C3DAB0-85C5-4CDB-A2FD-8245B645CBE9}" destId="{19456A42-8866-4C11-8DC8-979F54849737}" srcOrd="0" destOrd="0" presId="urn:microsoft.com/office/officeart/2011/layout/CircleProcess"/>
    <dgm:cxn modelId="{FB47A56D-E173-4106-BFA3-FB58A0B237D2}" type="presOf" srcId="{B056E7DA-6098-4D2F-A2A9-E96E74D613B2}" destId="{0769E7B1-2354-4009-8D3B-9C4B31A9DBBC}" srcOrd="0" destOrd="0" presId="urn:microsoft.com/office/officeart/2011/layout/CircleProcess"/>
    <dgm:cxn modelId="{02B5F377-20E0-4D63-BEE3-243F0A8BE310}" type="presOf" srcId="{46D8BDF2-D1A0-492C-8BCA-14DF63F38F4F}" destId="{685DEF93-6AFD-4AAC-B90D-C8AACF74D453}" srcOrd="1" destOrd="0" presId="urn:microsoft.com/office/officeart/2011/layout/CircleProcess"/>
    <dgm:cxn modelId="{FC01A19E-CBCC-40E4-82E4-284533213B00}" srcId="{89C3DAB0-85C5-4CDB-A2FD-8245B645CBE9}" destId="{46D8BDF2-D1A0-492C-8BCA-14DF63F38F4F}" srcOrd="4" destOrd="0" parTransId="{33FCBC5B-8A82-4635-B0F1-B541102B2A1C}" sibTransId="{1A4CE682-E2E1-4529-9500-74D749CC7DC9}"/>
    <dgm:cxn modelId="{65AA3CA8-7074-4F0E-B696-B664FFA191B7}" type="presOf" srcId="{5A0D415F-62B7-4732-96DB-84F767D6B700}" destId="{1701F9A7-4B3B-41FE-AF85-8DAB47325CB4}" srcOrd="0" destOrd="0" presId="urn:microsoft.com/office/officeart/2011/layout/CircleProcess"/>
    <dgm:cxn modelId="{F6D460B2-6FB9-4317-A56B-F6C84FECA385}" type="presOf" srcId="{65DDB1A3-E0D8-470B-AB93-868DEF3EFD18}" destId="{3ABA6305-F74D-4AD9-8C29-72D72D881FB4}" srcOrd="1" destOrd="0" presId="urn:microsoft.com/office/officeart/2011/layout/CircleProcess"/>
    <dgm:cxn modelId="{AE3A90BA-AF37-4C78-ABF8-6DFBA1B8CED9}" srcId="{89C3DAB0-85C5-4CDB-A2FD-8245B645CBE9}" destId="{19D2872F-4D7F-4D3D-939D-691FF654D912}" srcOrd="0" destOrd="0" parTransId="{10575ACF-3190-4567-B37A-A66F811A8AC1}" sibTransId="{E10A77CE-2059-49B3-AA02-CCC1A0304014}"/>
    <dgm:cxn modelId="{DBDD8BBB-827E-4861-8091-2FDB55DAA034}" srcId="{89C3DAB0-85C5-4CDB-A2FD-8245B645CBE9}" destId="{65DDB1A3-E0D8-470B-AB93-868DEF3EFD18}" srcOrd="1" destOrd="0" parTransId="{42657679-82E7-44B7-B0B7-06C6E28BD6CC}" sibTransId="{46BA1415-EB12-4E81-9FE9-D4D3928EC7D8}"/>
    <dgm:cxn modelId="{955581D3-65AF-401D-A388-61B4870A30A0}" type="presOf" srcId="{19D2872F-4D7F-4D3D-939D-691FF654D912}" destId="{FD4F8D6E-74B7-4CF7-83F2-338EB879C862}" srcOrd="1" destOrd="0" presId="urn:microsoft.com/office/officeart/2011/layout/CircleProcess"/>
    <dgm:cxn modelId="{689530E1-0084-4F99-BDB0-93F08CB5A5C2}" type="presOf" srcId="{B056E7DA-6098-4D2F-A2A9-E96E74D613B2}" destId="{7643C96A-E034-43A4-BDBC-CE2CE9153C07}" srcOrd="1" destOrd="0" presId="urn:microsoft.com/office/officeart/2011/layout/CircleProcess"/>
    <dgm:cxn modelId="{BA3564E6-7E41-4D76-A24B-9F7A547BE763}" type="presOf" srcId="{46D8BDF2-D1A0-492C-8BCA-14DF63F38F4F}" destId="{96712846-069C-41CC-8B91-FA37C13418B6}" srcOrd="0" destOrd="0" presId="urn:microsoft.com/office/officeart/2011/layout/CircleProcess"/>
    <dgm:cxn modelId="{1567040A-C0D1-4C62-AE07-7A198889D402}" type="presParOf" srcId="{19456A42-8866-4C11-8DC8-979F54849737}" destId="{9B6347E5-1989-4079-A840-24A7EAE7CE35}" srcOrd="0" destOrd="0" presId="urn:microsoft.com/office/officeart/2011/layout/CircleProcess"/>
    <dgm:cxn modelId="{8035988B-4F96-4982-8504-9BB0C70396FC}" type="presParOf" srcId="{9B6347E5-1989-4079-A840-24A7EAE7CE35}" destId="{DD4D0C15-859B-4C1C-BEBE-300B45167B50}" srcOrd="0" destOrd="0" presId="urn:microsoft.com/office/officeart/2011/layout/CircleProcess"/>
    <dgm:cxn modelId="{BD096B9F-DF92-4262-8F79-3562FA77B256}" type="presParOf" srcId="{19456A42-8866-4C11-8DC8-979F54849737}" destId="{7C29D3ED-0165-4C5D-9987-07E975B1451A}" srcOrd="1" destOrd="0" presId="urn:microsoft.com/office/officeart/2011/layout/CircleProcess"/>
    <dgm:cxn modelId="{E1F0A598-52EE-45F7-BD4B-FE17F0501A24}" type="presParOf" srcId="{7C29D3ED-0165-4C5D-9987-07E975B1451A}" destId="{96712846-069C-41CC-8B91-FA37C13418B6}" srcOrd="0" destOrd="0" presId="urn:microsoft.com/office/officeart/2011/layout/CircleProcess"/>
    <dgm:cxn modelId="{5BC62280-8DA1-4150-900A-923666315677}" type="presParOf" srcId="{19456A42-8866-4C11-8DC8-979F54849737}" destId="{685DEF93-6AFD-4AAC-B90D-C8AACF74D453}" srcOrd="2" destOrd="0" presId="urn:microsoft.com/office/officeart/2011/layout/CircleProcess"/>
    <dgm:cxn modelId="{8BA5B41F-ACB9-4DB7-9686-B15973EF07DC}" type="presParOf" srcId="{19456A42-8866-4C11-8DC8-979F54849737}" destId="{E8C101F4-8B24-4AD0-B4C9-3388B6F2555B}" srcOrd="3" destOrd="0" presId="urn:microsoft.com/office/officeart/2011/layout/CircleProcess"/>
    <dgm:cxn modelId="{DBD32FE1-711C-4683-880E-F746DACC3283}" type="presParOf" srcId="{E8C101F4-8B24-4AD0-B4C9-3388B6F2555B}" destId="{34574B39-D101-4A7F-9934-39EF44219296}" srcOrd="0" destOrd="0" presId="urn:microsoft.com/office/officeart/2011/layout/CircleProcess"/>
    <dgm:cxn modelId="{450F8671-1B87-4B6F-884F-C2A54EA19EA9}" type="presParOf" srcId="{19456A42-8866-4C11-8DC8-979F54849737}" destId="{B95BE9EB-22D3-4F1A-B415-3F2A180AD98C}" srcOrd="4" destOrd="0" presId="urn:microsoft.com/office/officeart/2011/layout/CircleProcess"/>
    <dgm:cxn modelId="{00DD63C8-FF01-45A6-82E3-EF4BDA764F68}" type="presParOf" srcId="{B95BE9EB-22D3-4F1A-B415-3F2A180AD98C}" destId="{1701F9A7-4B3B-41FE-AF85-8DAB47325CB4}" srcOrd="0" destOrd="0" presId="urn:microsoft.com/office/officeart/2011/layout/CircleProcess"/>
    <dgm:cxn modelId="{73520243-1CCD-4AA6-8B01-BD5F50E7C44F}" type="presParOf" srcId="{19456A42-8866-4C11-8DC8-979F54849737}" destId="{1AACB2AF-B776-4C22-A95D-2A7EC637872F}" srcOrd="5" destOrd="0" presId="urn:microsoft.com/office/officeart/2011/layout/CircleProcess"/>
    <dgm:cxn modelId="{40FAE296-D0EC-494F-9F2C-7DD6A00455F5}" type="presParOf" srcId="{19456A42-8866-4C11-8DC8-979F54849737}" destId="{9A614963-D1C8-4B34-BB30-996666A7B8E1}" srcOrd="6" destOrd="0" presId="urn:microsoft.com/office/officeart/2011/layout/CircleProcess"/>
    <dgm:cxn modelId="{4ABDD583-41DE-4B62-AEB1-D0336C286BC7}" type="presParOf" srcId="{9A614963-D1C8-4B34-BB30-996666A7B8E1}" destId="{EAA2BAC6-FA41-4178-971E-4F40852D6F7D}" srcOrd="0" destOrd="0" presId="urn:microsoft.com/office/officeart/2011/layout/CircleProcess"/>
    <dgm:cxn modelId="{EDFEBCA9-EFDF-4AD8-9E7D-F7F7A5652A92}" type="presParOf" srcId="{19456A42-8866-4C11-8DC8-979F54849737}" destId="{F37B1918-8ACC-47B4-B74F-7C15A8942BE1}" srcOrd="7" destOrd="0" presId="urn:microsoft.com/office/officeart/2011/layout/CircleProcess"/>
    <dgm:cxn modelId="{ED79FFB7-45B3-4863-B7B9-2DB83A9B2C4E}" type="presParOf" srcId="{F37B1918-8ACC-47B4-B74F-7C15A8942BE1}" destId="{0769E7B1-2354-4009-8D3B-9C4B31A9DBBC}" srcOrd="0" destOrd="0" presId="urn:microsoft.com/office/officeart/2011/layout/CircleProcess"/>
    <dgm:cxn modelId="{EA193FE4-D3FE-4A68-90EC-273A9CBD0ACB}" type="presParOf" srcId="{19456A42-8866-4C11-8DC8-979F54849737}" destId="{7643C96A-E034-43A4-BDBC-CE2CE9153C07}" srcOrd="8" destOrd="0" presId="urn:microsoft.com/office/officeart/2011/layout/CircleProcess"/>
    <dgm:cxn modelId="{F71E254E-0CFA-45C8-929F-928AAB4E4394}" type="presParOf" srcId="{19456A42-8866-4C11-8DC8-979F54849737}" destId="{94EFF59E-7FC2-43CB-91A5-FDC6568789CD}" srcOrd="9" destOrd="0" presId="urn:microsoft.com/office/officeart/2011/layout/CircleProcess"/>
    <dgm:cxn modelId="{F1456AAF-C3F2-495F-A25B-BBD8C670BDA1}" type="presParOf" srcId="{94EFF59E-7FC2-43CB-91A5-FDC6568789CD}" destId="{74F85A35-91FB-4E61-A09A-76CCFA0E6609}" srcOrd="0" destOrd="0" presId="urn:microsoft.com/office/officeart/2011/layout/CircleProcess"/>
    <dgm:cxn modelId="{E0FDAE48-E00A-4A80-9286-2232A35D3AF3}" type="presParOf" srcId="{19456A42-8866-4C11-8DC8-979F54849737}" destId="{9EEB6D5D-5FA1-43A9-AC70-6685F894FB38}" srcOrd="10" destOrd="0" presId="urn:microsoft.com/office/officeart/2011/layout/CircleProcess"/>
    <dgm:cxn modelId="{655FC4A3-C625-4F31-B819-26660959D9B6}" type="presParOf" srcId="{9EEB6D5D-5FA1-43A9-AC70-6685F894FB38}" destId="{6E2EFDE0-3CC9-49B2-82D1-5510F40D5AA3}" srcOrd="0" destOrd="0" presId="urn:microsoft.com/office/officeart/2011/layout/CircleProcess"/>
    <dgm:cxn modelId="{924699C2-8E66-4C17-91FF-C4C86D19A063}" type="presParOf" srcId="{19456A42-8866-4C11-8DC8-979F54849737}" destId="{3ABA6305-F74D-4AD9-8C29-72D72D881FB4}" srcOrd="11" destOrd="0" presId="urn:microsoft.com/office/officeart/2011/layout/CircleProcess"/>
    <dgm:cxn modelId="{6818454A-8300-4F67-9B7E-8993858FE80A}" type="presParOf" srcId="{19456A42-8866-4C11-8DC8-979F54849737}" destId="{084B538A-1945-47FF-832D-C84F78CB498C}" srcOrd="12" destOrd="0" presId="urn:microsoft.com/office/officeart/2011/layout/CircleProcess"/>
    <dgm:cxn modelId="{CEC4CE42-B519-44CF-A3A3-68C23AECF96C}" type="presParOf" srcId="{084B538A-1945-47FF-832D-C84F78CB498C}" destId="{FABAB748-81DB-49AD-954E-7DD342262173}" srcOrd="0" destOrd="0" presId="urn:microsoft.com/office/officeart/2011/layout/CircleProcess"/>
    <dgm:cxn modelId="{27059ADC-2BE5-444E-883C-12FD0CF88D29}" type="presParOf" srcId="{19456A42-8866-4C11-8DC8-979F54849737}" destId="{D19D3BB4-5C13-4A75-B032-CCC4A64B9EA9}" srcOrd="13" destOrd="0" presId="urn:microsoft.com/office/officeart/2011/layout/CircleProcess"/>
    <dgm:cxn modelId="{913EF097-127A-4343-AFF4-1EAA79C47BF4}" type="presParOf" srcId="{D19D3BB4-5C13-4A75-B032-CCC4A64B9EA9}" destId="{B6500C26-F6E8-4661-A2B4-F426B4FA7A76}" srcOrd="0" destOrd="0" presId="urn:microsoft.com/office/officeart/2011/layout/CircleProcess"/>
    <dgm:cxn modelId="{B6A0E884-0DCB-40B8-8A2A-1927C10DEFD7}" type="presParOf" srcId="{19456A42-8866-4C11-8DC8-979F54849737}" destId="{FD4F8D6E-74B7-4CF7-83F2-338EB879C862}"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B89BF5-D89C-44AE-B41E-0AEBE4ADB36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704B32A-8E9C-4723-81C8-2FA33E087B65}">
      <dgm:prSet/>
      <dgm:spPr>
        <a:solidFill>
          <a:schemeClr val="bg2">
            <a:lumMod val="60000"/>
            <a:lumOff val="40000"/>
          </a:schemeClr>
        </a:solidFill>
      </dgm:spPr>
      <dgm:t>
        <a:bodyPr/>
        <a:lstStyle/>
        <a:p>
          <a:r>
            <a:rPr lang="en-US" b="0" dirty="0">
              <a:latin typeface="Times New Roman" panose="02020603050405020304" pitchFamily="18" charset="0"/>
              <a:cs typeface="Times New Roman" panose="02020603050405020304" pitchFamily="18" charset="0"/>
            </a:rPr>
            <a:t>Successfully developed an AI-driven system</a:t>
          </a:r>
        </a:p>
      </dgm:t>
    </dgm:pt>
    <dgm:pt modelId="{04EAA284-D2C7-4879-BEB5-0D7E5FC66250}" type="parTrans" cxnId="{3A549580-DF7F-49CF-9DFD-E39637F7A1BF}">
      <dgm:prSet/>
      <dgm:spPr/>
      <dgm:t>
        <a:bodyPr/>
        <a:lstStyle/>
        <a:p>
          <a:endParaRPr lang="en-US"/>
        </a:p>
      </dgm:t>
    </dgm:pt>
    <dgm:pt modelId="{ABA5868E-6402-414D-8B51-E256DB75FAAB}" type="sibTrans" cxnId="{3A549580-DF7F-49CF-9DFD-E39637F7A1BF}">
      <dgm:prSet/>
      <dgm:spPr/>
      <dgm:t>
        <a:bodyPr/>
        <a:lstStyle/>
        <a:p>
          <a:endParaRPr lang="en-US"/>
        </a:p>
      </dgm:t>
    </dgm:pt>
    <dgm:pt modelId="{C01930B9-CC9B-419D-A1EB-4747C8140A32}">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Improved and automated accessibility to health care</a:t>
          </a:r>
        </a:p>
      </dgm:t>
    </dgm:pt>
    <dgm:pt modelId="{9A35E778-0750-457A-9A15-5C2B63C95C62}" type="parTrans" cxnId="{3E286C87-F9E3-4AEA-9871-085DCD7DE6F3}">
      <dgm:prSet/>
      <dgm:spPr/>
      <dgm:t>
        <a:bodyPr/>
        <a:lstStyle/>
        <a:p>
          <a:endParaRPr lang="en-US"/>
        </a:p>
      </dgm:t>
    </dgm:pt>
    <dgm:pt modelId="{5D63599D-9DDF-43A1-AB3F-1110A431F1E7}" type="sibTrans" cxnId="{3E286C87-F9E3-4AEA-9871-085DCD7DE6F3}">
      <dgm:prSet/>
      <dgm:spPr/>
      <dgm:t>
        <a:bodyPr/>
        <a:lstStyle/>
        <a:p>
          <a:endParaRPr lang="en-US"/>
        </a:p>
      </dgm:t>
    </dgm:pt>
    <dgm:pt modelId="{EB11B201-8ECA-4908-B4DA-BCE1CE07F181}">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Delivered a platform which is scalable and easy to use</a:t>
          </a:r>
        </a:p>
      </dgm:t>
    </dgm:pt>
    <dgm:pt modelId="{5783ED51-A3DB-4865-A237-FF6A77CE0E9C}" type="parTrans" cxnId="{F2C0017D-D543-4A4E-9859-B804AC1467C2}">
      <dgm:prSet/>
      <dgm:spPr/>
      <dgm:t>
        <a:bodyPr/>
        <a:lstStyle/>
        <a:p>
          <a:endParaRPr lang="en-US"/>
        </a:p>
      </dgm:t>
    </dgm:pt>
    <dgm:pt modelId="{929147AD-C07E-474E-AEAB-07CD85FFA89C}" type="sibTrans" cxnId="{F2C0017D-D543-4A4E-9859-B804AC1467C2}">
      <dgm:prSet/>
      <dgm:spPr/>
      <dgm:t>
        <a:bodyPr/>
        <a:lstStyle/>
        <a:p>
          <a:endParaRPr lang="en-US"/>
        </a:p>
      </dgm:t>
    </dgm:pt>
    <dgm:pt modelId="{C9F160FD-93D5-4CCE-94DB-ED78FB92F6A5}">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Given a platform that can save time, money and energy </a:t>
          </a:r>
          <a:r>
            <a:rPr lang="en-US" dirty="0"/>
            <a:t>!</a:t>
          </a:r>
        </a:p>
      </dgm:t>
    </dgm:pt>
    <dgm:pt modelId="{67BC9FE3-07D7-40E2-8AFC-2E02D033869B}" type="parTrans" cxnId="{ED08A1C5-E09C-4E48-9CC9-DD73443E5AFD}">
      <dgm:prSet/>
      <dgm:spPr/>
      <dgm:t>
        <a:bodyPr/>
        <a:lstStyle/>
        <a:p>
          <a:endParaRPr lang="en-US"/>
        </a:p>
      </dgm:t>
    </dgm:pt>
    <dgm:pt modelId="{CA084AEB-885B-4C53-9173-A74C062A72BE}" type="sibTrans" cxnId="{ED08A1C5-E09C-4E48-9CC9-DD73443E5AFD}">
      <dgm:prSet/>
      <dgm:spPr/>
      <dgm:t>
        <a:bodyPr/>
        <a:lstStyle/>
        <a:p>
          <a:endParaRPr lang="en-US"/>
        </a:p>
      </dgm:t>
    </dgm:pt>
    <dgm:pt modelId="{A43C053C-B2ED-0B4C-95DD-9C3B6D9595AE}" type="pres">
      <dgm:prSet presAssocID="{ADB89BF5-D89C-44AE-B41E-0AEBE4ADB36E}" presName="outerComposite" presStyleCnt="0">
        <dgm:presLayoutVars>
          <dgm:chMax val="5"/>
          <dgm:dir/>
          <dgm:resizeHandles val="exact"/>
        </dgm:presLayoutVars>
      </dgm:prSet>
      <dgm:spPr/>
    </dgm:pt>
    <dgm:pt modelId="{B08705CD-F559-E342-8A5C-77EDDA9D44C7}" type="pres">
      <dgm:prSet presAssocID="{ADB89BF5-D89C-44AE-B41E-0AEBE4ADB36E}" presName="dummyMaxCanvas" presStyleCnt="0">
        <dgm:presLayoutVars/>
      </dgm:prSet>
      <dgm:spPr/>
    </dgm:pt>
    <dgm:pt modelId="{D8C1845F-34B8-7440-8CAE-34CD3F5E6F22}" type="pres">
      <dgm:prSet presAssocID="{ADB89BF5-D89C-44AE-B41E-0AEBE4ADB36E}" presName="FourNodes_1" presStyleLbl="node1" presStyleIdx="0" presStyleCnt="4">
        <dgm:presLayoutVars>
          <dgm:bulletEnabled val="1"/>
        </dgm:presLayoutVars>
      </dgm:prSet>
      <dgm:spPr/>
    </dgm:pt>
    <dgm:pt modelId="{5486F033-2891-934B-85C2-B94603FE46EC}" type="pres">
      <dgm:prSet presAssocID="{ADB89BF5-D89C-44AE-B41E-0AEBE4ADB36E}" presName="FourNodes_2" presStyleLbl="node1" presStyleIdx="1" presStyleCnt="4">
        <dgm:presLayoutVars>
          <dgm:bulletEnabled val="1"/>
        </dgm:presLayoutVars>
      </dgm:prSet>
      <dgm:spPr/>
    </dgm:pt>
    <dgm:pt modelId="{D6536697-9F83-1642-8735-A2DCD51CE9CA}" type="pres">
      <dgm:prSet presAssocID="{ADB89BF5-D89C-44AE-B41E-0AEBE4ADB36E}" presName="FourNodes_3" presStyleLbl="node1" presStyleIdx="2" presStyleCnt="4">
        <dgm:presLayoutVars>
          <dgm:bulletEnabled val="1"/>
        </dgm:presLayoutVars>
      </dgm:prSet>
      <dgm:spPr/>
    </dgm:pt>
    <dgm:pt modelId="{F4E83B26-5E3F-D540-BFEB-88FA425121D0}" type="pres">
      <dgm:prSet presAssocID="{ADB89BF5-D89C-44AE-B41E-0AEBE4ADB36E}" presName="FourNodes_4" presStyleLbl="node1" presStyleIdx="3" presStyleCnt="4">
        <dgm:presLayoutVars>
          <dgm:bulletEnabled val="1"/>
        </dgm:presLayoutVars>
      </dgm:prSet>
      <dgm:spPr/>
    </dgm:pt>
    <dgm:pt modelId="{B7FB1C4D-239D-2C44-B928-2D5AFBCFAA62}" type="pres">
      <dgm:prSet presAssocID="{ADB89BF5-D89C-44AE-B41E-0AEBE4ADB36E}" presName="FourConn_1-2" presStyleLbl="fgAccFollowNode1" presStyleIdx="0" presStyleCnt="3">
        <dgm:presLayoutVars>
          <dgm:bulletEnabled val="1"/>
        </dgm:presLayoutVars>
      </dgm:prSet>
      <dgm:spPr/>
    </dgm:pt>
    <dgm:pt modelId="{66A8B2C7-528B-0C44-8DCF-857A5D95849B}" type="pres">
      <dgm:prSet presAssocID="{ADB89BF5-D89C-44AE-B41E-0AEBE4ADB36E}" presName="FourConn_2-3" presStyleLbl="fgAccFollowNode1" presStyleIdx="1" presStyleCnt="3">
        <dgm:presLayoutVars>
          <dgm:bulletEnabled val="1"/>
        </dgm:presLayoutVars>
      </dgm:prSet>
      <dgm:spPr/>
    </dgm:pt>
    <dgm:pt modelId="{9040084D-43EA-A44E-81CD-82D9F016BFEB}" type="pres">
      <dgm:prSet presAssocID="{ADB89BF5-D89C-44AE-B41E-0AEBE4ADB36E}" presName="FourConn_3-4" presStyleLbl="fgAccFollowNode1" presStyleIdx="2" presStyleCnt="3">
        <dgm:presLayoutVars>
          <dgm:bulletEnabled val="1"/>
        </dgm:presLayoutVars>
      </dgm:prSet>
      <dgm:spPr/>
    </dgm:pt>
    <dgm:pt modelId="{10D12B38-3A70-9E43-9197-4EDB4725AA8F}" type="pres">
      <dgm:prSet presAssocID="{ADB89BF5-D89C-44AE-B41E-0AEBE4ADB36E}" presName="FourNodes_1_text" presStyleLbl="node1" presStyleIdx="3" presStyleCnt="4">
        <dgm:presLayoutVars>
          <dgm:bulletEnabled val="1"/>
        </dgm:presLayoutVars>
      </dgm:prSet>
      <dgm:spPr/>
    </dgm:pt>
    <dgm:pt modelId="{6343DB29-B366-6E4D-A525-BDBF68BFD633}" type="pres">
      <dgm:prSet presAssocID="{ADB89BF5-D89C-44AE-B41E-0AEBE4ADB36E}" presName="FourNodes_2_text" presStyleLbl="node1" presStyleIdx="3" presStyleCnt="4">
        <dgm:presLayoutVars>
          <dgm:bulletEnabled val="1"/>
        </dgm:presLayoutVars>
      </dgm:prSet>
      <dgm:spPr/>
    </dgm:pt>
    <dgm:pt modelId="{E64EC5C6-CDF5-A649-B1E8-8895A0B608BC}" type="pres">
      <dgm:prSet presAssocID="{ADB89BF5-D89C-44AE-B41E-0AEBE4ADB36E}" presName="FourNodes_3_text" presStyleLbl="node1" presStyleIdx="3" presStyleCnt="4">
        <dgm:presLayoutVars>
          <dgm:bulletEnabled val="1"/>
        </dgm:presLayoutVars>
      </dgm:prSet>
      <dgm:spPr/>
    </dgm:pt>
    <dgm:pt modelId="{B542D995-AE14-3B40-B1A1-DFE3A7EC4412}" type="pres">
      <dgm:prSet presAssocID="{ADB89BF5-D89C-44AE-B41E-0AEBE4ADB36E}" presName="FourNodes_4_text" presStyleLbl="node1" presStyleIdx="3" presStyleCnt="4">
        <dgm:presLayoutVars>
          <dgm:bulletEnabled val="1"/>
        </dgm:presLayoutVars>
      </dgm:prSet>
      <dgm:spPr/>
    </dgm:pt>
  </dgm:ptLst>
  <dgm:cxnLst>
    <dgm:cxn modelId="{D62CD31D-BC2D-8E48-B349-1096D46BCFCF}" type="presOf" srcId="{EB11B201-8ECA-4908-B4DA-BCE1CE07F181}" destId="{E64EC5C6-CDF5-A649-B1E8-8895A0B608BC}" srcOrd="1" destOrd="0" presId="urn:microsoft.com/office/officeart/2005/8/layout/vProcess5"/>
    <dgm:cxn modelId="{791BF821-D767-064F-A71B-9A67391D5C24}" type="presOf" srcId="{929147AD-C07E-474E-AEAB-07CD85FFA89C}" destId="{9040084D-43EA-A44E-81CD-82D9F016BFEB}" srcOrd="0" destOrd="0" presId="urn:microsoft.com/office/officeart/2005/8/layout/vProcess5"/>
    <dgm:cxn modelId="{818C8442-98C2-8747-82F1-F3EFBCCE3F65}" type="presOf" srcId="{5704B32A-8E9C-4723-81C8-2FA33E087B65}" destId="{10D12B38-3A70-9E43-9197-4EDB4725AA8F}" srcOrd="1" destOrd="0" presId="urn:microsoft.com/office/officeart/2005/8/layout/vProcess5"/>
    <dgm:cxn modelId="{23F7784F-2B00-1E48-9685-5B2235084248}" type="presOf" srcId="{C01930B9-CC9B-419D-A1EB-4747C8140A32}" destId="{5486F033-2891-934B-85C2-B94603FE46EC}" srcOrd="0" destOrd="0" presId="urn:microsoft.com/office/officeart/2005/8/layout/vProcess5"/>
    <dgm:cxn modelId="{B58A2F68-78F1-AD43-AC8E-E7C65FF910CD}" type="presOf" srcId="{C9F160FD-93D5-4CCE-94DB-ED78FB92F6A5}" destId="{B542D995-AE14-3B40-B1A1-DFE3A7EC4412}" srcOrd="1" destOrd="0" presId="urn:microsoft.com/office/officeart/2005/8/layout/vProcess5"/>
    <dgm:cxn modelId="{F2C0017D-D543-4A4E-9859-B804AC1467C2}" srcId="{ADB89BF5-D89C-44AE-B41E-0AEBE4ADB36E}" destId="{EB11B201-8ECA-4908-B4DA-BCE1CE07F181}" srcOrd="2" destOrd="0" parTransId="{5783ED51-A3DB-4865-A237-FF6A77CE0E9C}" sibTransId="{929147AD-C07E-474E-AEAB-07CD85FFA89C}"/>
    <dgm:cxn modelId="{3A549580-DF7F-49CF-9DFD-E39637F7A1BF}" srcId="{ADB89BF5-D89C-44AE-B41E-0AEBE4ADB36E}" destId="{5704B32A-8E9C-4723-81C8-2FA33E087B65}" srcOrd="0" destOrd="0" parTransId="{04EAA284-D2C7-4879-BEB5-0D7E5FC66250}" sibTransId="{ABA5868E-6402-414D-8B51-E256DB75FAAB}"/>
    <dgm:cxn modelId="{3E286C87-F9E3-4AEA-9871-085DCD7DE6F3}" srcId="{ADB89BF5-D89C-44AE-B41E-0AEBE4ADB36E}" destId="{C01930B9-CC9B-419D-A1EB-4747C8140A32}" srcOrd="1" destOrd="0" parTransId="{9A35E778-0750-457A-9A15-5C2B63C95C62}" sibTransId="{5D63599D-9DDF-43A1-AB3F-1110A431F1E7}"/>
    <dgm:cxn modelId="{8738F999-4936-8A4A-ACA9-F5406F86FC80}" type="presOf" srcId="{ADB89BF5-D89C-44AE-B41E-0AEBE4ADB36E}" destId="{A43C053C-B2ED-0B4C-95DD-9C3B6D9595AE}" srcOrd="0" destOrd="0" presId="urn:microsoft.com/office/officeart/2005/8/layout/vProcess5"/>
    <dgm:cxn modelId="{365AF9AE-5CCA-8842-A6B1-914A07E9EBFB}" type="presOf" srcId="{ABA5868E-6402-414D-8B51-E256DB75FAAB}" destId="{B7FB1C4D-239D-2C44-B928-2D5AFBCFAA62}" srcOrd="0" destOrd="0" presId="urn:microsoft.com/office/officeart/2005/8/layout/vProcess5"/>
    <dgm:cxn modelId="{135EE5B2-29D5-FC4C-98B1-60A0726F5086}" type="presOf" srcId="{C9F160FD-93D5-4CCE-94DB-ED78FB92F6A5}" destId="{F4E83B26-5E3F-D540-BFEB-88FA425121D0}" srcOrd="0" destOrd="0" presId="urn:microsoft.com/office/officeart/2005/8/layout/vProcess5"/>
    <dgm:cxn modelId="{ED08A1C5-E09C-4E48-9CC9-DD73443E5AFD}" srcId="{ADB89BF5-D89C-44AE-B41E-0AEBE4ADB36E}" destId="{C9F160FD-93D5-4CCE-94DB-ED78FB92F6A5}" srcOrd="3" destOrd="0" parTransId="{67BC9FE3-07D7-40E2-8AFC-2E02D033869B}" sibTransId="{CA084AEB-885B-4C53-9173-A74C062A72BE}"/>
    <dgm:cxn modelId="{6F4267D1-0CBE-564E-B0CE-13B1ABB1A8F3}" type="presOf" srcId="{EB11B201-8ECA-4908-B4DA-BCE1CE07F181}" destId="{D6536697-9F83-1642-8735-A2DCD51CE9CA}" srcOrd="0" destOrd="0" presId="urn:microsoft.com/office/officeart/2005/8/layout/vProcess5"/>
    <dgm:cxn modelId="{88D26CD8-2A15-6C47-9B59-DE160E09D0A4}" type="presOf" srcId="{5704B32A-8E9C-4723-81C8-2FA33E087B65}" destId="{D8C1845F-34B8-7440-8CAE-34CD3F5E6F22}" srcOrd="0" destOrd="0" presId="urn:microsoft.com/office/officeart/2005/8/layout/vProcess5"/>
    <dgm:cxn modelId="{410F5ADC-578F-664B-88D9-47E481FE828E}" type="presOf" srcId="{C01930B9-CC9B-419D-A1EB-4747C8140A32}" destId="{6343DB29-B366-6E4D-A525-BDBF68BFD633}" srcOrd="1" destOrd="0" presId="urn:microsoft.com/office/officeart/2005/8/layout/vProcess5"/>
    <dgm:cxn modelId="{9C885CE4-D616-F646-B272-BA0BC8BF8ECA}" type="presOf" srcId="{5D63599D-9DDF-43A1-AB3F-1110A431F1E7}" destId="{66A8B2C7-528B-0C44-8DCF-857A5D95849B}" srcOrd="0" destOrd="0" presId="urn:microsoft.com/office/officeart/2005/8/layout/vProcess5"/>
    <dgm:cxn modelId="{437F398B-869B-F64A-83B0-4A6D569D9B40}" type="presParOf" srcId="{A43C053C-B2ED-0B4C-95DD-9C3B6D9595AE}" destId="{B08705CD-F559-E342-8A5C-77EDDA9D44C7}" srcOrd="0" destOrd="0" presId="urn:microsoft.com/office/officeart/2005/8/layout/vProcess5"/>
    <dgm:cxn modelId="{0413B9E9-7E10-F245-9564-30C4790D0883}" type="presParOf" srcId="{A43C053C-B2ED-0B4C-95DD-9C3B6D9595AE}" destId="{D8C1845F-34B8-7440-8CAE-34CD3F5E6F22}" srcOrd="1" destOrd="0" presId="urn:microsoft.com/office/officeart/2005/8/layout/vProcess5"/>
    <dgm:cxn modelId="{0786F16B-8CFE-3B40-BB99-488D22DF1C77}" type="presParOf" srcId="{A43C053C-B2ED-0B4C-95DD-9C3B6D9595AE}" destId="{5486F033-2891-934B-85C2-B94603FE46EC}" srcOrd="2" destOrd="0" presId="urn:microsoft.com/office/officeart/2005/8/layout/vProcess5"/>
    <dgm:cxn modelId="{DADD4DF9-C3D5-4A42-9630-1C0D494A4C42}" type="presParOf" srcId="{A43C053C-B2ED-0B4C-95DD-9C3B6D9595AE}" destId="{D6536697-9F83-1642-8735-A2DCD51CE9CA}" srcOrd="3" destOrd="0" presId="urn:microsoft.com/office/officeart/2005/8/layout/vProcess5"/>
    <dgm:cxn modelId="{9A2E5646-C092-2647-B70B-961FD6A4EB81}" type="presParOf" srcId="{A43C053C-B2ED-0B4C-95DD-9C3B6D9595AE}" destId="{F4E83B26-5E3F-D540-BFEB-88FA425121D0}" srcOrd="4" destOrd="0" presId="urn:microsoft.com/office/officeart/2005/8/layout/vProcess5"/>
    <dgm:cxn modelId="{CC296401-F1D7-5846-A0A5-B06C321C917B}" type="presParOf" srcId="{A43C053C-B2ED-0B4C-95DD-9C3B6D9595AE}" destId="{B7FB1C4D-239D-2C44-B928-2D5AFBCFAA62}" srcOrd="5" destOrd="0" presId="urn:microsoft.com/office/officeart/2005/8/layout/vProcess5"/>
    <dgm:cxn modelId="{34B4ACAC-AB80-994E-8C92-21327D1B316A}" type="presParOf" srcId="{A43C053C-B2ED-0B4C-95DD-9C3B6D9595AE}" destId="{66A8B2C7-528B-0C44-8DCF-857A5D95849B}" srcOrd="6" destOrd="0" presId="urn:microsoft.com/office/officeart/2005/8/layout/vProcess5"/>
    <dgm:cxn modelId="{B8D00C22-27B7-2F49-92EF-5099AAFC9088}" type="presParOf" srcId="{A43C053C-B2ED-0B4C-95DD-9C3B6D9595AE}" destId="{9040084D-43EA-A44E-81CD-82D9F016BFEB}" srcOrd="7" destOrd="0" presId="urn:microsoft.com/office/officeart/2005/8/layout/vProcess5"/>
    <dgm:cxn modelId="{A36A1709-2932-A245-B157-2F46B914C451}" type="presParOf" srcId="{A43C053C-B2ED-0B4C-95DD-9C3B6D9595AE}" destId="{10D12B38-3A70-9E43-9197-4EDB4725AA8F}" srcOrd="8" destOrd="0" presId="urn:microsoft.com/office/officeart/2005/8/layout/vProcess5"/>
    <dgm:cxn modelId="{31DAEB27-703A-744C-81F0-F27D8CB36EB7}" type="presParOf" srcId="{A43C053C-B2ED-0B4C-95DD-9C3B6D9595AE}" destId="{6343DB29-B366-6E4D-A525-BDBF68BFD633}" srcOrd="9" destOrd="0" presId="urn:microsoft.com/office/officeart/2005/8/layout/vProcess5"/>
    <dgm:cxn modelId="{A30BF922-A77E-9A4F-A340-858436349949}" type="presParOf" srcId="{A43C053C-B2ED-0B4C-95DD-9C3B6D9595AE}" destId="{E64EC5C6-CDF5-A649-B1E8-8895A0B608BC}" srcOrd="10" destOrd="0" presId="urn:microsoft.com/office/officeart/2005/8/layout/vProcess5"/>
    <dgm:cxn modelId="{9E39C4BB-D08A-F04D-A4EF-90AD4D50B371}" type="presParOf" srcId="{A43C053C-B2ED-0B4C-95DD-9C3B6D9595AE}" destId="{B542D995-AE14-3B40-B1A1-DFE3A7EC441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9E03B-D8BE-BA44-92A2-B1628A38B08B}">
      <dsp:nvSpPr>
        <dsp:cNvPr id="0" name=""/>
        <dsp:cNvSpPr/>
      </dsp:nvSpPr>
      <dsp:spPr>
        <a:xfrm>
          <a:off x="0" y="398"/>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94AA1-C3FB-2444-9508-0339E9423BCD}">
      <dsp:nvSpPr>
        <dsp:cNvPr id="0" name=""/>
        <dsp:cNvSpPr/>
      </dsp:nvSpPr>
      <dsp:spPr>
        <a:xfrm>
          <a:off x="0" y="398"/>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INTRODUCTION</a:t>
          </a:r>
          <a:endParaRPr lang="en-US" sz="1600" kern="1200" dirty="0">
            <a:latin typeface="Times New Roman" panose="02020603050405020304" pitchFamily="18" charset="0"/>
            <a:cs typeface="Times New Roman" panose="02020603050405020304" pitchFamily="18" charset="0"/>
          </a:endParaRPr>
        </a:p>
      </dsp:txBody>
      <dsp:txXfrm>
        <a:off x="0" y="398"/>
        <a:ext cx="8520600" cy="326361"/>
      </dsp:txXfrm>
    </dsp:sp>
    <dsp:sp modelId="{4446CF44-5CE7-0341-AF84-BD403EEC0C7E}">
      <dsp:nvSpPr>
        <dsp:cNvPr id="0" name=""/>
        <dsp:cNvSpPr/>
      </dsp:nvSpPr>
      <dsp:spPr>
        <a:xfrm>
          <a:off x="0" y="326759"/>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189E2-11F7-2F4F-AA11-75A75FB42CE2}">
      <dsp:nvSpPr>
        <dsp:cNvPr id="0" name=""/>
        <dsp:cNvSpPr/>
      </dsp:nvSpPr>
      <dsp:spPr>
        <a:xfrm>
          <a:off x="0" y="326759"/>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PROBLEM STATEMENT</a:t>
          </a:r>
          <a:endParaRPr lang="en-US" sz="1600" kern="1200" dirty="0">
            <a:latin typeface="Times New Roman" panose="02020603050405020304" pitchFamily="18" charset="0"/>
            <a:cs typeface="Times New Roman" panose="02020603050405020304" pitchFamily="18" charset="0"/>
          </a:endParaRPr>
        </a:p>
      </dsp:txBody>
      <dsp:txXfrm>
        <a:off x="0" y="326759"/>
        <a:ext cx="8520600" cy="326361"/>
      </dsp:txXfrm>
    </dsp:sp>
    <dsp:sp modelId="{49B4BD98-08BB-5D4C-9F5F-C57CD1566A41}">
      <dsp:nvSpPr>
        <dsp:cNvPr id="0" name=""/>
        <dsp:cNvSpPr/>
      </dsp:nvSpPr>
      <dsp:spPr>
        <a:xfrm>
          <a:off x="0" y="653120"/>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4BA087-D557-8841-9093-7D4308EC8AA8}">
      <dsp:nvSpPr>
        <dsp:cNvPr id="0" name=""/>
        <dsp:cNvSpPr/>
      </dsp:nvSpPr>
      <dsp:spPr>
        <a:xfrm>
          <a:off x="0" y="653120"/>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OBJECTIVE</a:t>
          </a:r>
          <a:endParaRPr lang="en-US" sz="1600" kern="1200" dirty="0">
            <a:latin typeface="Times New Roman" panose="02020603050405020304" pitchFamily="18" charset="0"/>
            <a:cs typeface="Times New Roman" panose="02020603050405020304" pitchFamily="18" charset="0"/>
          </a:endParaRPr>
        </a:p>
      </dsp:txBody>
      <dsp:txXfrm>
        <a:off x="0" y="653120"/>
        <a:ext cx="8520600" cy="326361"/>
      </dsp:txXfrm>
    </dsp:sp>
    <dsp:sp modelId="{55A1C983-D018-F44B-B4F6-C363C3005A8D}">
      <dsp:nvSpPr>
        <dsp:cNvPr id="0" name=""/>
        <dsp:cNvSpPr/>
      </dsp:nvSpPr>
      <dsp:spPr>
        <a:xfrm>
          <a:off x="0" y="979481"/>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BB7C7D-3509-2D4D-A4ED-7901317493B8}">
      <dsp:nvSpPr>
        <dsp:cNvPr id="0" name=""/>
        <dsp:cNvSpPr/>
      </dsp:nvSpPr>
      <dsp:spPr>
        <a:xfrm>
          <a:off x="0" y="979481"/>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BUSINESS PERSPECTIVE</a:t>
          </a:r>
          <a:endParaRPr lang="en-US" sz="1600" kern="1200" dirty="0">
            <a:latin typeface="Times New Roman" panose="02020603050405020304" pitchFamily="18" charset="0"/>
            <a:cs typeface="Times New Roman" panose="02020603050405020304" pitchFamily="18" charset="0"/>
          </a:endParaRPr>
        </a:p>
      </dsp:txBody>
      <dsp:txXfrm>
        <a:off x="0" y="979481"/>
        <a:ext cx="8520600" cy="326361"/>
      </dsp:txXfrm>
    </dsp:sp>
    <dsp:sp modelId="{D1AC98E0-71FE-1245-A66E-E964F742DC9A}">
      <dsp:nvSpPr>
        <dsp:cNvPr id="0" name=""/>
        <dsp:cNvSpPr/>
      </dsp:nvSpPr>
      <dsp:spPr>
        <a:xfrm>
          <a:off x="0" y="1305842"/>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BF374A-BF5A-8A4B-A5D5-D9F00323C7E5}">
      <dsp:nvSpPr>
        <dsp:cNvPr id="0" name=""/>
        <dsp:cNvSpPr/>
      </dsp:nvSpPr>
      <dsp:spPr>
        <a:xfrm>
          <a:off x="0" y="1305842"/>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DESCRIPTION OF THE DATASET</a:t>
          </a:r>
          <a:endParaRPr lang="en-US" sz="1600" kern="1200" dirty="0">
            <a:latin typeface="Times New Roman" panose="02020603050405020304" pitchFamily="18" charset="0"/>
            <a:cs typeface="Times New Roman" panose="02020603050405020304" pitchFamily="18" charset="0"/>
          </a:endParaRPr>
        </a:p>
      </dsp:txBody>
      <dsp:txXfrm>
        <a:off x="0" y="1305842"/>
        <a:ext cx="8520600" cy="326361"/>
      </dsp:txXfrm>
    </dsp:sp>
    <dsp:sp modelId="{CCC9EB72-DF91-F845-894A-B84884732875}">
      <dsp:nvSpPr>
        <dsp:cNvPr id="0" name=""/>
        <dsp:cNvSpPr/>
      </dsp:nvSpPr>
      <dsp:spPr>
        <a:xfrm>
          <a:off x="0" y="1632204"/>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897ED-F99C-0247-A14B-687162E72427}">
      <dsp:nvSpPr>
        <dsp:cNvPr id="0" name=""/>
        <dsp:cNvSpPr/>
      </dsp:nvSpPr>
      <dsp:spPr>
        <a:xfrm>
          <a:off x="0" y="1632204"/>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METHODOLOGY</a:t>
          </a:r>
          <a:endParaRPr lang="en-US" sz="1600" kern="1200" dirty="0">
            <a:latin typeface="Times New Roman" panose="02020603050405020304" pitchFamily="18" charset="0"/>
            <a:cs typeface="Times New Roman" panose="02020603050405020304" pitchFamily="18" charset="0"/>
          </a:endParaRPr>
        </a:p>
      </dsp:txBody>
      <dsp:txXfrm>
        <a:off x="0" y="1632204"/>
        <a:ext cx="8520600" cy="326361"/>
      </dsp:txXfrm>
    </dsp:sp>
    <dsp:sp modelId="{6E5FC735-4B89-F047-BF09-4975DFF8FBD5}">
      <dsp:nvSpPr>
        <dsp:cNvPr id="0" name=""/>
        <dsp:cNvSpPr/>
      </dsp:nvSpPr>
      <dsp:spPr>
        <a:xfrm>
          <a:off x="0" y="1958565"/>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7693-878D-154D-BEC0-C44FE9E337AA}">
      <dsp:nvSpPr>
        <dsp:cNvPr id="0" name=""/>
        <dsp:cNvSpPr/>
      </dsp:nvSpPr>
      <dsp:spPr>
        <a:xfrm>
          <a:off x="0" y="1958565"/>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IMPLEMENTATION</a:t>
          </a:r>
          <a:endParaRPr lang="en-US" sz="1600" kern="1200" dirty="0">
            <a:latin typeface="Times New Roman" panose="02020603050405020304" pitchFamily="18" charset="0"/>
            <a:cs typeface="Times New Roman" panose="02020603050405020304" pitchFamily="18" charset="0"/>
          </a:endParaRPr>
        </a:p>
      </dsp:txBody>
      <dsp:txXfrm>
        <a:off x="0" y="1958565"/>
        <a:ext cx="8520600" cy="326361"/>
      </dsp:txXfrm>
    </dsp:sp>
    <dsp:sp modelId="{08D4D100-9B30-9745-A18D-030318821AE8}">
      <dsp:nvSpPr>
        <dsp:cNvPr id="0" name=""/>
        <dsp:cNvSpPr/>
      </dsp:nvSpPr>
      <dsp:spPr>
        <a:xfrm>
          <a:off x="0" y="2284926"/>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36246D-A765-0648-850E-F3AA9231EDED}">
      <dsp:nvSpPr>
        <dsp:cNvPr id="0" name=""/>
        <dsp:cNvSpPr/>
      </dsp:nvSpPr>
      <dsp:spPr>
        <a:xfrm>
          <a:off x="0" y="2284926"/>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KEY FINDINGS</a:t>
          </a:r>
          <a:endParaRPr lang="en-US" sz="1600" kern="1200" dirty="0">
            <a:latin typeface="Times New Roman" panose="02020603050405020304" pitchFamily="18" charset="0"/>
            <a:cs typeface="Times New Roman" panose="02020603050405020304" pitchFamily="18" charset="0"/>
          </a:endParaRPr>
        </a:p>
      </dsp:txBody>
      <dsp:txXfrm>
        <a:off x="0" y="2284926"/>
        <a:ext cx="8520600" cy="326361"/>
      </dsp:txXfrm>
    </dsp:sp>
    <dsp:sp modelId="{352723D1-BD5A-3646-A5D0-4EF5E80D224A}">
      <dsp:nvSpPr>
        <dsp:cNvPr id="0" name=""/>
        <dsp:cNvSpPr/>
      </dsp:nvSpPr>
      <dsp:spPr>
        <a:xfrm>
          <a:off x="0" y="2611287"/>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F5571-B0AD-D549-A317-8D8AA70AF60D}">
      <dsp:nvSpPr>
        <dsp:cNvPr id="0" name=""/>
        <dsp:cNvSpPr/>
      </dsp:nvSpPr>
      <dsp:spPr>
        <a:xfrm>
          <a:off x="0" y="2611287"/>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CONCLUSION</a:t>
          </a:r>
          <a:endParaRPr lang="en-US" sz="1600" kern="1200" dirty="0">
            <a:latin typeface="Times New Roman" panose="02020603050405020304" pitchFamily="18" charset="0"/>
            <a:cs typeface="Times New Roman" panose="02020603050405020304" pitchFamily="18" charset="0"/>
          </a:endParaRPr>
        </a:p>
      </dsp:txBody>
      <dsp:txXfrm>
        <a:off x="0" y="2611287"/>
        <a:ext cx="8520600" cy="326361"/>
      </dsp:txXfrm>
    </dsp:sp>
    <dsp:sp modelId="{BEFCE9D2-3D2C-B645-A1C2-172A951644E9}">
      <dsp:nvSpPr>
        <dsp:cNvPr id="0" name=""/>
        <dsp:cNvSpPr/>
      </dsp:nvSpPr>
      <dsp:spPr>
        <a:xfrm>
          <a:off x="0" y="2937648"/>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1318CD-A8D6-6A45-81D8-C8912260DCB6}">
      <dsp:nvSpPr>
        <dsp:cNvPr id="0" name=""/>
        <dsp:cNvSpPr/>
      </dsp:nvSpPr>
      <dsp:spPr>
        <a:xfrm>
          <a:off x="0" y="2937648"/>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REFERENCES</a:t>
          </a:r>
          <a:endParaRPr lang="en-US" sz="1600" kern="1200" dirty="0">
            <a:latin typeface="Times New Roman" panose="02020603050405020304" pitchFamily="18" charset="0"/>
            <a:cs typeface="Times New Roman" panose="02020603050405020304" pitchFamily="18" charset="0"/>
          </a:endParaRPr>
        </a:p>
      </dsp:txBody>
      <dsp:txXfrm>
        <a:off x="0" y="2937648"/>
        <a:ext cx="8520600" cy="326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53B91-EE9D-4860-9C0A-D4CF222FE78B}">
      <dsp:nvSpPr>
        <dsp:cNvPr id="0" name=""/>
        <dsp:cNvSpPr/>
      </dsp:nvSpPr>
      <dsp:spPr>
        <a:xfrm>
          <a:off x="412887" y="885107"/>
          <a:ext cx="672363" cy="672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4EF1D4-CF7F-422B-818B-994A015EAA4E}">
      <dsp:nvSpPr>
        <dsp:cNvPr id="0" name=""/>
        <dsp:cNvSpPr/>
      </dsp:nvSpPr>
      <dsp:spPr>
        <a:xfrm>
          <a:off x="1999"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Our main objective of this project is to create an AI powered chatbot that can</a:t>
          </a:r>
        </a:p>
      </dsp:txBody>
      <dsp:txXfrm>
        <a:off x="1999" y="1781644"/>
        <a:ext cx="1494140" cy="597656"/>
      </dsp:txXfrm>
    </dsp:sp>
    <dsp:sp modelId="{50536486-A040-4953-9282-407F94AAE12A}">
      <dsp:nvSpPr>
        <dsp:cNvPr id="0" name=""/>
        <dsp:cNvSpPr/>
      </dsp:nvSpPr>
      <dsp:spPr>
        <a:xfrm>
          <a:off x="2168503" y="885107"/>
          <a:ext cx="672363" cy="672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79B7A3-B874-4AEB-91FE-BC1CC4E71282}">
      <dsp:nvSpPr>
        <dsp:cNvPr id="0" name=""/>
        <dsp:cNvSpPr/>
      </dsp:nvSpPr>
      <dsp:spPr>
        <a:xfrm>
          <a:off x="1757614"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Diagnose skin issues and suggest suitable medications</a:t>
          </a:r>
        </a:p>
      </dsp:txBody>
      <dsp:txXfrm>
        <a:off x="1757614" y="1781644"/>
        <a:ext cx="1494140" cy="597656"/>
      </dsp:txXfrm>
    </dsp:sp>
    <dsp:sp modelId="{BA6BFB4B-CD93-4B5E-AE34-9D71460E18A6}">
      <dsp:nvSpPr>
        <dsp:cNvPr id="0" name=""/>
        <dsp:cNvSpPr/>
      </dsp:nvSpPr>
      <dsp:spPr>
        <a:xfrm>
          <a:off x="3924118" y="885107"/>
          <a:ext cx="672363" cy="6723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FE6469-2676-4588-9D6F-3E3787717A39}">
      <dsp:nvSpPr>
        <dsp:cNvPr id="0" name=""/>
        <dsp:cNvSpPr/>
      </dsp:nvSpPr>
      <dsp:spPr>
        <a:xfrm>
          <a:off x="3513229"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Doesn’t cost  money to the user</a:t>
          </a:r>
        </a:p>
      </dsp:txBody>
      <dsp:txXfrm>
        <a:off x="3513229" y="1781644"/>
        <a:ext cx="1494140" cy="597656"/>
      </dsp:txXfrm>
    </dsp:sp>
    <dsp:sp modelId="{D51F412D-AD5D-4E81-9681-B9D238D56FA5}">
      <dsp:nvSpPr>
        <dsp:cNvPr id="0" name=""/>
        <dsp:cNvSpPr/>
      </dsp:nvSpPr>
      <dsp:spPr>
        <a:xfrm>
          <a:off x="5679733" y="885107"/>
          <a:ext cx="672363" cy="6723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E881B-4541-46A6-95F3-01219F580FE3}">
      <dsp:nvSpPr>
        <dsp:cNvPr id="0" name=""/>
        <dsp:cNvSpPr/>
      </dsp:nvSpPr>
      <dsp:spPr>
        <a:xfrm>
          <a:off x="5268844"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Save time and energy of the user</a:t>
          </a:r>
        </a:p>
      </dsp:txBody>
      <dsp:txXfrm>
        <a:off x="5268844" y="1781644"/>
        <a:ext cx="1494140" cy="597656"/>
      </dsp:txXfrm>
    </dsp:sp>
    <dsp:sp modelId="{A4DC7E89-5463-4BB5-9114-663CCB279815}">
      <dsp:nvSpPr>
        <dsp:cNvPr id="0" name=""/>
        <dsp:cNvSpPr/>
      </dsp:nvSpPr>
      <dsp:spPr>
        <a:xfrm>
          <a:off x="7435348" y="885107"/>
          <a:ext cx="672363" cy="6723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F463D4-9B88-4371-B837-AE9482D9E988}">
      <dsp:nvSpPr>
        <dsp:cNvPr id="0" name=""/>
        <dsp:cNvSpPr/>
      </dsp:nvSpPr>
      <dsp:spPr>
        <a:xfrm>
          <a:off x="7024460"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Have user friendly interaction with accurate results</a:t>
          </a:r>
        </a:p>
      </dsp:txBody>
      <dsp:txXfrm>
        <a:off x="7024460" y="1781644"/>
        <a:ext cx="1494140" cy="597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BB899-CC6A-4547-8BBC-078E86D3DD21}">
      <dsp:nvSpPr>
        <dsp:cNvPr id="0" name=""/>
        <dsp:cNvSpPr/>
      </dsp:nvSpPr>
      <dsp:spPr>
        <a:xfrm>
          <a:off x="2496"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148065D-34C1-9E48-BA36-773D73B1AF80}">
      <dsp:nvSpPr>
        <dsp:cNvPr id="0" name=""/>
        <dsp:cNvSpPr/>
      </dsp:nvSpPr>
      <dsp:spPr>
        <a:xfrm>
          <a:off x="200533"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Accessibility</a:t>
          </a:r>
        </a:p>
      </dsp:txBody>
      <dsp:txXfrm>
        <a:off x="233682" y="1193528"/>
        <a:ext cx="1716038" cy="1065485"/>
      </dsp:txXfrm>
    </dsp:sp>
    <dsp:sp modelId="{483282B6-FD22-664F-8FDE-FB9738E491D1}">
      <dsp:nvSpPr>
        <dsp:cNvPr id="0" name=""/>
        <dsp:cNvSpPr/>
      </dsp:nvSpPr>
      <dsp:spPr>
        <a:xfrm>
          <a:off x="2180907"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812B6A-51CD-3340-85FD-EDEEEDD43D56}">
      <dsp:nvSpPr>
        <dsp:cNvPr id="0" name=""/>
        <dsp:cNvSpPr/>
      </dsp:nvSpPr>
      <dsp:spPr>
        <a:xfrm>
          <a:off x="2378944"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Scalability</a:t>
          </a:r>
        </a:p>
      </dsp:txBody>
      <dsp:txXfrm>
        <a:off x="2412093" y="1193528"/>
        <a:ext cx="1716038" cy="1065485"/>
      </dsp:txXfrm>
    </dsp:sp>
    <dsp:sp modelId="{8B3A9B5B-A9A3-8D4B-9DF2-D2C4C03E512A}">
      <dsp:nvSpPr>
        <dsp:cNvPr id="0" name=""/>
        <dsp:cNvSpPr/>
      </dsp:nvSpPr>
      <dsp:spPr>
        <a:xfrm>
          <a:off x="4359318"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FA63A92-A16A-D041-8C39-04C3444D3955}">
      <dsp:nvSpPr>
        <dsp:cNvPr id="0" name=""/>
        <dsp:cNvSpPr/>
      </dsp:nvSpPr>
      <dsp:spPr>
        <a:xfrm>
          <a:off x="4557356"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Efficiency</a:t>
          </a:r>
        </a:p>
      </dsp:txBody>
      <dsp:txXfrm>
        <a:off x="4590505" y="1193528"/>
        <a:ext cx="1716038" cy="1065485"/>
      </dsp:txXfrm>
    </dsp:sp>
    <dsp:sp modelId="{826B1801-2485-DB40-98C8-61BB03AB2320}">
      <dsp:nvSpPr>
        <dsp:cNvPr id="0" name=""/>
        <dsp:cNvSpPr/>
      </dsp:nvSpPr>
      <dsp:spPr>
        <a:xfrm>
          <a:off x="6537729"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9DDA139-B532-414B-8FBA-3A490843ABE3}">
      <dsp:nvSpPr>
        <dsp:cNvPr id="0" name=""/>
        <dsp:cNvSpPr/>
      </dsp:nvSpPr>
      <dsp:spPr>
        <a:xfrm>
          <a:off x="6735767"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Reliability</a:t>
          </a:r>
        </a:p>
      </dsp:txBody>
      <dsp:txXfrm>
        <a:off x="6768916" y="1193528"/>
        <a:ext cx="1716038" cy="1065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F0E2F-03FE-451B-BB71-3A02B08CF5AE}">
      <dsp:nvSpPr>
        <dsp:cNvPr id="0" name=""/>
        <dsp:cNvSpPr/>
      </dsp:nvSpPr>
      <dsp:spPr>
        <a:xfrm>
          <a:off x="0" y="0"/>
          <a:ext cx="6560861" cy="625147"/>
        </a:xfrm>
        <a:prstGeom prst="roundRect">
          <a:avLst>
            <a:gd name="adj" fmla="val 10000"/>
          </a:avLst>
        </a:prstGeom>
        <a:gradFill rotWithShape="0">
          <a:gsLst>
            <a:gs pos="0">
              <a:schemeClr val="accent2">
                <a:shade val="80000"/>
                <a:hueOff val="0"/>
                <a:satOff val="0"/>
                <a:lumOff val="0"/>
                <a:alphaOff val="0"/>
                <a:tint val="100000"/>
                <a:shade val="100000"/>
                <a:satMod val="130000"/>
              </a:schemeClr>
            </a:gs>
            <a:gs pos="100000">
              <a:schemeClr val="accent2">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Data collection and preprocessing</a:t>
          </a:r>
        </a:p>
      </dsp:txBody>
      <dsp:txXfrm>
        <a:off x="18310" y="18310"/>
        <a:ext cx="5813135" cy="588527"/>
      </dsp:txXfrm>
    </dsp:sp>
    <dsp:sp modelId="{329C9032-7621-45EA-97E9-B330B284604F}">
      <dsp:nvSpPr>
        <dsp:cNvPr id="0" name=""/>
        <dsp:cNvSpPr/>
      </dsp:nvSpPr>
      <dsp:spPr>
        <a:xfrm>
          <a:off x="489934" y="711973"/>
          <a:ext cx="6560861" cy="625147"/>
        </a:xfrm>
        <a:prstGeom prst="roundRect">
          <a:avLst>
            <a:gd name="adj" fmla="val 10000"/>
          </a:avLst>
        </a:prstGeom>
        <a:gradFill rotWithShape="0">
          <a:gsLst>
            <a:gs pos="0">
              <a:schemeClr val="accent2">
                <a:shade val="80000"/>
                <a:hueOff val="0"/>
                <a:satOff val="0"/>
                <a:lumOff val="12003"/>
                <a:alphaOff val="0"/>
                <a:tint val="100000"/>
                <a:shade val="100000"/>
                <a:satMod val="130000"/>
              </a:schemeClr>
            </a:gs>
            <a:gs pos="100000">
              <a:schemeClr val="accent2">
                <a:shade val="80000"/>
                <a:hueOff val="0"/>
                <a:satOff val="0"/>
                <a:lumOff val="1200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Development</a:t>
          </a:r>
        </a:p>
      </dsp:txBody>
      <dsp:txXfrm>
        <a:off x="508244" y="730283"/>
        <a:ext cx="5627960" cy="588527"/>
      </dsp:txXfrm>
    </dsp:sp>
    <dsp:sp modelId="{BD60AD3A-FE74-4D55-A1DF-A117A2B2A9A1}">
      <dsp:nvSpPr>
        <dsp:cNvPr id="0" name=""/>
        <dsp:cNvSpPr/>
      </dsp:nvSpPr>
      <dsp:spPr>
        <a:xfrm>
          <a:off x="979868" y="1423947"/>
          <a:ext cx="6560861" cy="625147"/>
        </a:xfrm>
        <a:prstGeom prst="roundRect">
          <a:avLst>
            <a:gd name="adj" fmla="val 10000"/>
          </a:avLst>
        </a:prstGeom>
        <a:gradFill rotWithShape="0">
          <a:gsLst>
            <a:gs pos="0">
              <a:schemeClr val="accent2">
                <a:shade val="80000"/>
                <a:hueOff val="0"/>
                <a:satOff val="0"/>
                <a:lumOff val="24006"/>
                <a:alphaOff val="0"/>
                <a:tint val="100000"/>
                <a:shade val="100000"/>
                <a:satMod val="130000"/>
              </a:schemeClr>
            </a:gs>
            <a:gs pos="100000">
              <a:schemeClr val="accent2">
                <a:shade val="80000"/>
                <a:hueOff val="0"/>
                <a:satOff val="0"/>
                <a:lumOff val="240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Integration </a:t>
          </a:r>
        </a:p>
      </dsp:txBody>
      <dsp:txXfrm>
        <a:off x="998178" y="1442257"/>
        <a:ext cx="5627960" cy="588527"/>
      </dsp:txXfrm>
    </dsp:sp>
    <dsp:sp modelId="{1601DACA-7D7A-4FC2-912C-90DA4F157F01}">
      <dsp:nvSpPr>
        <dsp:cNvPr id="0" name=""/>
        <dsp:cNvSpPr/>
      </dsp:nvSpPr>
      <dsp:spPr>
        <a:xfrm>
          <a:off x="1469803" y="2135921"/>
          <a:ext cx="6560861" cy="625147"/>
        </a:xfrm>
        <a:prstGeom prst="roundRect">
          <a:avLst>
            <a:gd name="adj" fmla="val 10000"/>
          </a:avLst>
        </a:prstGeom>
        <a:gradFill rotWithShape="0">
          <a:gsLst>
            <a:gs pos="0">
              <a:schemeClr val="accent2">
                <a:shade val="80000"/>
                <a:hueOff val="0"/>
                <a:satOff val="0"/>
                <a:lumOff val="36009"/>
                <a:alphaOff val="0"/>
                <a:tint val="100000"/>
                <a:shade val="100000"/>
                <a:satMod val="130000"/>
              </a:schemeClr>
            </a:gs>
            <a:gs pos="100000">
              <a:schemeClr val="accent2">
                <a:shade val="80000"/>
                <a:hueOff val="0"/>
                <a:satOff val="0"/>
                <a:lumOff val="3600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Evaluation</a:t>
          </a:r>
        </a:p>
      </dsp:txBody>
      <dsp:txXfrm>
        <a:off x="1488113" y="2154231"/>
        <a:ext cx="5627960" cy="588527"/>
      </dsp:txXfrm>
    </dsp:sp>
    <dsp:sp modelId="{5943C5DE-2C76-403D-B3D4-E6318B0988FB}">
      <dsp:nvSpPr>
        <dsp:cNvPr id="0" name=""/>
        <dsp:cNvSpPr/>
      </dsp:nvSpPr>
      <dsp:spPr>
        <a:xfrm>
          <a:off x="1959737" y="2847895"/>
          <a:ext cx="6560861" cy="625147"/>
        </a:xfrm>
        <a:prstGeom prst="roundRect">
          <a:avLst>
            <a:gd name="adj" fmla="val 10000"/>
          </a:avLst>
        </a:prstGeom>
        <a:gradFill rotWithShape="0">
          <a:gsLst>
            <a:gs pos="0">
              <a:schemeClr val="accent2">
                <a:shade val="80000"/>
                <a:hueOff val="0"/>
                <a:satOff val="0"/>
                <a:lumOff val="48012"/>
                <a:alphaOff val="0"/>
                <a:tint val="100000"/>
                <a:shade val="100000"/>
                <a:satMod val="130000"/>
              </a:schemeClr>
            </a:gs>
            <a:gs pos="100000">
              <a:schemeClr val="accent2">
                <a:shade val="80000"/>
                <a:hueOff val="0"/>
                <a:satOff val="0"/>
                <a:lumOff val="4801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Deployment and user testing </a:t>
          </a:r>
        </a:p>
      </dsp:txBody>
      <dsp:txXfrm>
        <a:off x="1978047" y="2866205"/>
        <a:ext cx="5627960" cy="588527"/>
      </dsp:txXfrm>
    </dsp:sp>
    <dsp:sp modelId="{F14434BB-2ACE-45DF-A7B9-7675326B148B}">
      <dsp:nvSpPr>
        <dsp:cNvPr id="0" name=""/>
        <dsp:cNvSpPr/>
      </dsp:nvSpPr>
      <dsp:spPr>
        <a:xfrm>
          <a:off x="6154515" y="456705"/>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5943" y="456705"/>
        <a:ext cx="223490" cy="305775"/>
      </dsp:txXfrm>
    </dsp:sp>
    <dsp:sp modelId="{589F772B-2009-4260-9303-055E5397E9C0}">
      <dsp:nvSpPr>
        <dsp:cNvPr id="0" name=""/>
        <dsp:cNvSpPr/>
      </dsp:nvSpPr>
      <dsp:spPr>
        <a:xfrm>
          <a:off x="6644449" y="1168678"/>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35877" y="1168678"/>
        <a:ext cx="223490" cy="305775"/>
      </dsp:txXfrm>
    </dsp:sp>
    <dsp:sp modelId="{1ED6A449-14BC-41DB-9099-3B909C086E2B}">
      <dsp:nvSpPr>
        <dsp:cNvPr id="0" name=""/>
        <dsp:cNvSpPr/>
      </dsp:nvSpPr>
      <dsp:spPr>
        <a:xfrm>
          <a:off x="7134384" y="1870233"/>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225812" y="1870233"/>
        <a:ext cx="223490" cy="305775"/>
      </dsp:txXfrm>
    </dsp:sp>
    <dsp:sp modelId="{F1BEBF69-AA00-4F1F-A0B7-A8387EC4F3CA}">
      <dsp:nvSpPr>
        <dsp:cNvPr id="0" name=""/>
        <dsp:cNvSpPr/>
      </dsp:nvSpPr>
      <dsp:spPr>
        <a:xfrm>
          <a:off x="7624318" y="2589153"/>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715746" y="2589153"/>
        <a:ext cx="223490" cy="305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D0C15-859B-4C1C-BEBE-300B45167B50}">
      <dsp:nvSpPr>
        <dsp:cNvPr id="0" name=""/>
        <dsp:cNvSpPr/>
      </dsp:nvSpPr>
      <dsp:spPr>
        <a:xfrm>
          <a:off x="4923410" y="1470697"/>
          <a:ext cx="1122617" cy="1122801"/>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6712846-069C-41CC-8B91-FA37C13418B6}">
      <dsp:nvSpPr>
        <dsp:cNvPr id="0" name=""/>
        <dsp:cNvSpPr/>
      </dsp:nvSpPr>
      <dsp:spPr>
        <a:xfrm>
          <a:off x="4960452"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Notification of severe cases</a:t>
          </a:r>
        </a:p>
      </dsp:txBody>
      <dsp:txXfrm>
        <a:off x="5110413" y="1657864"/>
        <a:ext cx="748610" cy="748468"/>
      </dsp:txXfrm>
    </dsp:sp>
    <dsp:sp modelId="{34574B39-D101-4A7F-9934-39EF44219296}">
      <dsp:nvSpPr>
        <dsp:cNvPr id="0" name=""/>
        <dsp:cNvSpPr/>
      </dsp:nvSpPr>
      <dsp:spPr>
        <a:xfrm rot="2700000">
          <a:off x="3762620"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701F9A7-4B3B-41FE-AF85-8DAB47325CB4}">
      <dsp:nvSpPr>
        <dsp:cNvPr id="0" name=""/>
        <dsp:cNvSpPr/>
      </dsp:nvSpPr>
      <dsp:spPr>
        <a:xfrm>
          <a:off x="3800793"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Result display with medication advise</a:t>
          </a:r>
        </a:p>
      </dsp:txBody>
      <dsp:txXfrm>
        <a:off x="3950156" y="1657864"/>
        <a:ext cx="748610" cy="748468"/>
      </dsp:txXfrm>
    </dsp:sp>
    <dsp:sp modelId="{EAA2BAC6-FA41-4178-971E-4F40852D6F7D}">
      <dsp:nvSpPr>
        <dsp:cNvPr id="0" name=""/>
        <dsp:cNvSpPr/>
      </dsp:nvSpPr>
      <dsp:spPr>
        <a:xfrm rot="2700000">
          <a:off x="2602961"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69E7B1-2354-4009-8D3B-9C4B31A9DBBC}">
      <dsp:nvSpPr>
        <dsp:cNvPr id="0" name=""/>
        <dsp:cNvSpPr/>
      </dsp:nvSpPr>
      <dsp:spPr>
        <a:xfrm>
          <a:off x="2640535"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inference</a:t>
          </a:r>
        </a:p>
      </dsp:txBody>
      <dsp:txXfrm>
        <a:off x="2789899" y="1657864"/>
        <a:ext cx="748610" cy="748468"/>
      </dsp:txXfrm>
    </dsp:sp>
    <dsp:sp modelId="{74F85A35-91FB-4E61-A09A-76CCFA0E6609}">
      <dsp:nvSpPr>
        <dsp:cNvPr id="0" name=""/>
        <dsp:cNvSpPr/>
      </dsp:nvSpPr>
      <dsp:spPr>
        <a:xfrm rot="2700000">
          <a:off x="1442703"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E2EFDE0-3CC9-49B2-82D1-5510F40D5AA3}">
      <dsp:nvSpPr>
        <dsp:cNvPr id="0" name=""/>
        <dsp:cNvSpPr/>
      </dsp:nvSpPr>
      <dsp:spPr>
        <a:xfrm>
          <a:off x="1480278"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Image preprocessing</a:t>
          </a:r>
        </a:p>
      </dsp:txBody>
      <dsp:txXfrm>
        <a:off x="1630239" y="1657864"/>
        <a:ext cx="748610" cy="748468"/>
      </dsp:txXfrm>
    </dsp:sp>
    <dsp:sp modelId="{FABAB748-81DB-49AD-954E-7DD342262173}">
      <dsp:nvSpPr>
        <dsp:cNvPr id="0" name=""/>
        <dsp:cNvSpPr/>
      </dsp:nvSpPr>
      <dsp:spPr>
        <a:xfrm rot="2700000">
          <a:off x="282446"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6500C26-F6E8-4661-A2B4-F426B4FA7A76}">
      <dsp:nvSpPr>
        <dsp:cNvPr id="0" name=""/>
        <dsp:cNvSpPr/>
      </dsp:nvSpPr>
      <dsp:spPr>
        <a:xfrm>
          <a:off x="320021"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Upload skin image</a:t>
          </a:r>
        </a:p>
      </dsp:txBody>
      <dsp:txXfrm>
        <a:off x="469982" y="1657864"/>
        <a:ext cx="748610" cy="7484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1845F-34B8-7440-8CAE-34CD3F5E6F22}">
      <dsp:nvSpPr>
        <dsp:cNvPr id="0" name=""/>
        <dsp:cNvSpPr/>
      </dsp:nvSpPr>
      <dsp:spPr>
        <a:xfrm>
          <a:off x="0" y="0"/>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dirty="0">
              <a:latin typeface="Times New Roman" panose="02020603050405020304" pitchFamily="18" charset="0"/>
              <a:cs typeface="Times New Roman" panose="02020603050405020304" pitchFamily="18" charset="0"/>
            </a:rPr>
            <a:t>Successfully developed an AI-driven system</a:t>
          </a:r>
        </a:p>
      </dsp:txBody>
      <dsp:txXfrm>
        <a:off x="21034" y="21034"/>
        <a:ext cx="5980834" cy="676101"/>
      </dsp:txXfrm>
    </dsp:sp>
    <dsp:sp modelId="{5486F033-2891-934B-85C2-B94603FE46EC}">
      <dsp:nvSpPr>
        <dsp:cNvPr id="0" name=""/>
        <dsp:cNvSpPr/>
      </dsp:nvSpPr>
      <dsp:spPr>
        <a:xfrm>
          <a:off x="570880" y="848746"/>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Improved and automated accessibility to health care</a:t>
          </a:r>
        </a:p>
      </dsp:txBody>
      <dsp:txXfrm>
        <a:off x="591914" y="869780"/>
        <a:ext cx="5736721" cy="676101"/>
      </dsp:txXfrm>
    </dsp:sp>
    <dsp:sp modelId="{D6536697-9F83-1642-8735-A2DCD51CE9CA}">
      <dsp:nvSpPr>
        <dsp:cNvPr id="0" name=""/>
        <dsp:cNvSpPr/>
      </dsp:nvSpPr>
      <dsp:spPr>
        <a:xfrm>
          <a:off x="1133239" y="1697492"/>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Delivered a platform which is scalable and easy to use</a:t>
          </a:r>
        </a:p>
      </dsp:txBody>
      <dsp:txXfrm>
        <a:off x="1154273" y="1718526"/>
        <a:ext cx="5745242" cy="676101"/>
      </dsp:txXfrm>
    </dsp:sp>
    <dsp:sp modelId="{F4E83B26-5E3F-D540-BFEB-88FA425121D0}">
      <dsp:nvSpPr>
        <dsp:cNvPr id="0" name=""/>
        <dsp:cNvSpPr/>
      </dsp:nvSpPr>
      <dsp:spPr>
        <a:xfrm>
          <a:off x="1704119" y="2546238"/>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Given a platform that can save time, money and energy </a:t>
          </a:r>
          <a:r>
            <a:rPr lang="en-US" sz="1900" kern="1200" dirty="0"/>
            <a:t>!</a:t>
          </a:r>
        </a:p>
      </dsp:txBody>
      <dsp:txXfrm>
        <a:off x="1725153" y="2567272"/>
        <a:ext cx="5736721" cy="676101"/>
      </dsp:txXfrm>
    </dsp:sp>
    <dsp:sp modelId="{B7FB1C4D-239D-2C44-B928-2D5AFBCFAA62}">
      <dsp:nvSpPr>
        <dsp:cNvPr id="0" name=""/>
        <dsp:cNvSpPr/>
      </dsp:nvSpPr>
      <dsp:spPr>
        <a:xfrm>
          <a:off x="6349669" y="550052"/>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454701" y="550052"/>
        <a:ext cx="256746" cy="351275"/>
      </dsp:txXfrm>
    </dsp:sp>
    <dsp:sp modelId="{66A8B2C7-528B-0C44-8DCF-857A5D95849B}">
      <dsp:nvSpPr>
        <dsp:cNvPr id="0" name=""/>
        <dsp:cNvSpPr/>
      </dsp:nvSpPr>
      <dsp:spPr>
        <a:xfrm>
          <a:off x="6920549" y="1398798"/>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025581" y="1398798"/>
        <a:ext cx="256746" cy="351275"/>
      </dsp:txXfrm>
    </dsp:sp>
    <dsp:sp modelId="{9040084D-43EA-A44E-81CD-82D9F016BFEB}">
      <dsp:nvSpPr>
        <dsp:cNvPr id="0" name=""/>
        <dsp:cNvSpPr/>
      </dsp:nvSpPr>
      <dsp:spPr>
        <a:xfrm>
          <a:off x="7482909" y="2247544"/>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587941" y="2247544"/>
        <a:ext cx="256746" cy="3512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5211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129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0">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1">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38/s41591-020-0942-0" TargetMode="External"/><Relationship Id="rId2" Type="http://schemas.openxmlformats.org/officeDocument/2006/relationships/hyperlink" Target="https://doi.org/10.1038/nature2105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searchgate.net/publication/359025271_Kumar_et_al_2021_IJA_-_Nutrient_content_uptake_and_NUE_of_oats_2" TargetMode="External"/><Relationship Id="rId2" Type="http://schemas.openxmlformats.org/officeDocument/2006/relationships/hyperlink" Target="https://doi.org/10.1016/j.ejca.2019.05.02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YeswanthReddychereddy/AI-Driven-NLP-Chatbot-for-Skin-Disease-Diagnosis-and-Medication-recommendations" TargetMode="External"/><Relationship Id="rId2" Type="http://schemas.openxmlformats.org/officeDocument/2006/relationships/hyperlink" Target="https://dermnetnz.org/imag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7B9B1-A242-F4FC-9EDF-002029BE5B07}"/>
              </a:ext>
            </a:extLst>
          </p:cNvPr>
          <p:cNvPicPr>
            <a:picLocks noChangeAspect="1"/>
          </p:cNvPicPr>
          <p:nvPr/>
        </p:nvPicPr>
        <p:blipFill>
          <a:blip r:embed="rId3"/>
          <a:stretch>
            <a:fillRect/>
          </a:stretch>
        </p:blipFill>
        <p:spPr>
          <a:xfrm>
            <a:off x="310526" y="864722"/>
            <a:ext cx="8522947" cy="3414056"/>
          </a:xfrm>
          <a:prstGeom prst="rect">
            <a:avLst/>
          </a:prstGeom>
        </p:spPr>
      </p:pic>
      <p:pic>
        <p:nvPicPr>
          <p:cNvPr id="6" name="Picture 5" descr="A white surface with small lines&#10;&#10;Description automatically generated">
            <a:extLst>
              <a:ext uri="{FF2B5EF4-FFF2-40B4-BE49-F238E27FC236}">
                <a16:creationId xmlns:a16="http://schemas.microsoft.com/office/drawing/2014/main" id="{8F517614-3EE0-25C8-FDB5-1C2D59D461FC}"/>
              </a:ext>
            </a:extLst>
          </p:cNvPr>
          <p:cNvPicPr>
            <a:picLocks noChangeAspect="1"/>
          </p:cNvPicPr>
          <p:nvPr/>
        </p:nvPicPr>
        <p:blipFill>
          <a:blip r:embed="rId4"/>
          <a:stretch>
            <a:fillRect/>
          </a:stretch>
        </p:blipFill>
        <p:spPr>
          <a:xfrm>
            <a:off x="-1" y="559292"/>
            <a:ext cx="9144000" cy="4584207"/>
          </a:xfrm>
          <a:prstGeom prst="rect">
            <a:avLst/>
          </a:prstGeom>
        </p:spPr>
      </p:pic>
      <p:sp>
        <p:nvSpPr>
          <p:cNvPr id="3" name="TextBox 2">
            <a:extLst>
              <a:ext uri="{FF2B5EF4-FFF2-40B4-BE49-F238E27FC236}">
                <a16:creationId xmlns:a16="http://schemas.microsoft.com/office/drawing/2014/main" id="{FE5A2114-3E5D-03F5-36C4-077339608F98}"/>
              </a:ext>
            </a:extLst>
          </p:cNvPr>
          <p:cNvSpPr txBox="1"/>
          <p:nvPr/>
        </p:nvSpPr>
        <p:spPr>
          <a:xfrm>
            <a:off x="1684111" y="544448"/>
            <a:ext cx="7190913" cy="2939266"/>
          </a:xfrm>
          <a:prstGeom prst="rect">
            <a:avLst/>
          </a:prstGeom>
          <a:noFill/>
        </p:spPr>
        <p:txBody>
          <a:bodyPr wrap="square" rtlCol="0">
            <a:spAutoFit/>
          </a:bodyPr>
          <a:lstStyle/>
          <a:p>
            <a:pPr algn="ctr"/>
            <a:endPar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AI-Driven NLP Chatbot for Skin Disease</a:t>
            </a:r>
          </a:p>
          <a:p>
            <a:pPr algn="ctr"/>
            <a:r>
              <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Diagnosis and Medication recommendations</a:t>
            </a:r>
          </a:p>
          <a:p>
            <a:pPr algn="ctr"/>
            <a:endPar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3000" kern="1400" dirty="0">
              <a:ln w="0"/>
              <a:solidFill>
                <a:schemeClr val="tx1"/>
              </a:solidFill>
              <a:effectLst>
                <a:outerShdw blurRad="38100" dist="19050" dir="2700000" algn="tl" rotWithShape="0">
                  <a:schemeClr val="dk1">
                    <a:alpha val="40000"/>
                  </a:schemeClr>
                </a:outerShdw>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US" sz="3500" dirty="0"/>
          </a:p>
        </p:txBody>
      </p:sp>
      <p:sp>
        <p:nvSpPr>
          <p:cNvPr id="5" name="TextBox 4">
            <a:extLst>
              <a:ext uri="{FF2B5EF4-FFF2-40B4-BE49-F238E27FC236}">
                <a16:creationId xmlns:a16="http://schemas.microsoft.com/office/drawing/2014/main" id="{B0903558-42BD-F5CC-3577-FD543DF0014E}"/>
              </a:ext>
            </a:extLst>
          </p:cNvPr>
          <p:cNvSpPr txBox="1"/>
          <p:nvPr/>
        </p:nvSpPr>
        <p:spPr>
          <a:xfrm>
            <a:off x="3335366" y="2780591"/>
            <a:ext cx="4124523" cy="2863861"/>
          </a:xfrm>
          <a:prstGeom prst="rect">
            <a:avLst/>
          </a:prstGeom>
          <a:noFill/>
        </p:spPr>
        <p:txBody>
          <a:bodyPr wrap="square" rtlCol="0">
            <a:spAutoFit/>
          </a:bodyPr>
          <a:lstStyle/>
          <a:p>
            <a:r>
              <a:rPr lang="en-GB" sz="1400" b="1" dirty="0">
                <a:effectLst/>
                <a:latin typeface="Times New Roman" panose="02020603050405020304" pitchFamily="18" charset="0"/>
                <a:ea typeface="Times New Roman" panose="02020603050405020304" pitchFamily="18" charset="0"/>
              </a:rPr>
              <a:t>Professor</a:t>
            </a:r>
            <a:r>
              <a:rPr lang="en-GB" sz="1400" dirty="0">
                <a:effectLst/>
                <a:latin typeface="Times New Roman" panose="02020603050405020304" pitchFamily="18" charset="0"/>
                <a:ea typeface="Times New Roman" panose="02020603050405020304" pitchFamily="18" charset="0"/>
              </a:rPr>
              <a:t>: Muhammed Ali Yousuf</a:t>
            </a:r>
            <a:endParaRPr lang="en-US" sz="1400" b="1" spc="-13" dirty="0">
              <a:latin typeface="Times New Roman"/>
              <a:cs typeface="Times New Roman"/>
            </a:endParaRPr>
          </a:p>
          <a:p>
            <a:endParaRPr lang="en-US" dirty="0"/>
          </a:p>
          <a:p>
            <a:endParaRPr lang="en-US" dirty="0"/>
          </a:p>
          <a:p>
            <a:r>
              <a:rPr lang="en-US" b="1" dirty="0"/>
              <a:t>PRESENTERS</a:t>
            </a:r>
          </a:p>
          <a:p>
            <a:endParaRPr lang="en-US" b="1" dirty="0"/>
          </a:p>
          <a:p>
            <a:pPr marL="0" marR="0">
              <a:lnSpc>
                <a:spcPct val="115000"/>
              </a:lnSpc>
              <a:spcBef>
                <a:spcPts val="0"/>
              </a:spcBef>
              <a:spcAft>
                <a:spcPts val="800"/>
              </a:spcAft>
            </a:pPr>
            <a:r>
              <a:rPr lang="en-US" sz="1800" kern="100" dirty="0">
                <a:latin typeface="Times New Roman" panose="02020603050405020304" pitchFamily="18" charset="0"/>
                <a:ea typeface="Aptos" panose="020B0004020202020204" pitchFamily="34" charset="0"/>
                <a:cs typeface="Times New Roman" panose="02020603050405020304" pitchFamily="18" charset="0"/>
              </a:rPr>
              <a:t>Akshay Reddy Gone</a:t>
            </a: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latin typeface="Times New Roman" panose="02020603050405020304" pitchFamily="18" charset="0"/>
                <a:ea typeface="Aptos" panose="020B0004020202020204" pitchFamily="34" charset="0"/>
                <a:cs typeface="Times New Roman" panose="02020603050405020304" pitchFamily="18" charset="0"/>
              </a:rPr>
              <a:t>AM60898</a:t>
            </a: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Sai Sreeja Allepu  (YD50976)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Yeswanth Reddy Chereddy (RD76099)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204402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C6273C-0773-C011-C535-ED4B2235C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380" y="940535"/>
            <a:ext cx="3111099" cy="2387056"/>
          </a:xfrm>
          <a:prstGeom prst="rect">
            <a:avLst/>
          </a:prstGeom>
        </p:spPr>
      </p:pic>
      <p:pic>
        <p:nvPicPr>
          <p:cNvPr id="5" name="Picture 4" descr="A close-up of a hand&#10;&#10;Description automatically generated">
            <a:extLst>
              <a:ext uri="{FF2B5EF4-FFF2-40B4-BE49-F238E27FC236}">
                <a16:creationId xmlns:a16="http://schemas.microsoft.com/office/drawing/2014/main" id="{607A08F3-44B7-5420-065D-EE976079B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946" y="940535"/>
            <a:ext cx="3784523" cy="2387056"/>
          </a:xfrm>
          <a:prstGeom prst="rect">
            <a:avLst/>
          </a:prstGeom>
        </p:spPr>
      </p:pic>
      <p:sp>
        <p:nvSpPr>
          <p:cNvPr id="7" name="TextBox 6">
            <a:extLst>
              <a:ext uri="{FF2B5EF4-FFF2-40B4-BE49-F238E27FC236}">
                <a16:creationId xmlns:a16="http://schemas.microsoft.com/office/drawing/2014/main" id="{47E2DA7D-4B48-A5DB-6774-DDC0222732AD}"/>
              </a:ext>
            </a:extLst>
          </p:cNvPr>
          <p:cNvSpPr txBox="1"/>
          <p:nvPr/>
        </p:nvSpPr>
        <p:spPr>
          <a:xfrm>
            <a:off x="1443008" y="3888261"/>
            <a:ext cx="7146757" cy="307777"/>
          </a:xfrm>
          <a:prstGeom prst="rect">
            <a:avLst/>
          </a:prstGeom>
          <a:noFill/>
        </p:spPr>
        <p:txBody>
          <a:bodyPr wrap="square">
            <a:spAutoFit/>
          </a:bodyPr>
          <a:lstStyle/>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Images being resized to 300x300 pixels and normalized for consistency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99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ADF7-3E14-0FA6-12A7-BADE527659D9}"/>
              </a:ext>
            </a:extLst>
          </p:cNvPr>
          <p:cNvSpPr>
            <a:spLocks noGrp="1"/>
          </p:cNvSpPr>
          <p:nvPr>
            <p:ph type="title"/>
          </p:nvPr>
        </p:nvSpPr>
        <p:spPr/>
        <p:txBody>
          <a:bodyPr/>
          <a:lstStyle/>
          <a:p>
            <a:r>
              <a:rPr lang="en-US" dirty="0"/>
              <a:t>IMPLEMENTATION</a:t>
            </a:r>
            <a:br>
              <a:rPr lang="en-US" dirty="0"/>
            </a:br>
            <a:r>
              <a:rPr lang="en-US" sz="2400" dirty="0"/>
              <a:t>STAGE 2- MODEL DEVELOPMENT</a:t>
            </a:r>
          </a:p>
        </p:txBody>
      </p:sp>
      <p:sp>
        <p:nvSpPr>
          <p:cNvPr id="3" name="TextBox 2">
            <a:extLst>
              <a:ext uri="{FF2B5EF4-FFF2-40B4-BE49-F238E27FC236}">
                <a16:creationId xmlns:a16="http://schemas.microsoft.com/office/drawing/2014/main" id="{70091EA7-5EBA-AED0-7526-ABC8FB3A8AC7}"/>
              </a:ext>
            </a:extLst>
          </p:cNvPr>
          <p:cNvSpPr txBox="1"/>
          <p:nvPr/>
        </p:nvSpPr>
        <p:spPr>
          <a:xfrm>
            <a:off x="311700" y="1658679"/>
            <a:ext cx="7988596" cy="3391762"/>
          </a:xfrm>
          <a:prstGeom prst="rect">
            <a:avLst/>
          </a:prstGeom>
          <a:noFill/>
        </p:spPr>
        <p:txBody>
          <a:bodyPr wrap="square" rtlCol="0">
            <a:spAutoFit/>
          </a:bodyPr>
          <a:lstStyle/>
          <a:p>
            <a:r>
              <a:rPr lang="en-US" dirty="0"/>
              <a:t>Here we have created 2 models , A CNN model  for detecting and analyzing the images and other NLP to understand and handle the text queries from user.</a:t>
            </a:r>
          </a:p>
          <a:p>
            <a:endParaRPr lang="en-US" dirty="0"/>
          </a:p>
          <a:p>
            <a:r>
              <a:rPr lang="en-US" b="1" dirty="0"/>
              <a:t>Image Classification Model</a:t>
            </a:r>
          </a:p>
          <a:p>
            <a:endParaRPr lang="en-US" b="1" dirty="0"/>
          </a:p>
          <a:p>
            <a:pPr marL="342900" indent="-342900">
              <a:lnSpc>
                <a:spcPct val="150000"/>
              </a:lnSpc>
              <a:buAutoNum type="arabicPeriod"/>
            </a:pPr>
            <a:r>
              <a:rPr lang="en-US" dirty="0"/>
              <a:t>CNN using InceptionV3</a:t>
            </a:r>
          </a:p>
          <a:p>
            <a:pPr marL="342900" indent="-342900">
              <a:lnSpc>
                <a:spcPct val="150000"/>
              </a:lnSpc>
              <a:buAutoNum type="arabicPeriod"/>
            </a:pPr>
            <a:r>
              <a:rPr lang="en-US" dirty="0"/>
              <a:t>Fine-tuned with custom layers for skin disease detection</a:t>
            </a:r>
          </a:p>
          <a:p>
            <a:pPr marL="342900" indent="-342900">
              <a:lnSpc>
                <a:spcPct val="150000"/>
              </a:lnSpc>
              <a:buAutoNum type="arabicPeriod"/>
            </a:pPr>
            <a:r>
              <a:rPr lang="en-US" dirty="0"/>
              <a:t>Used Adam optimizer to adjust learning rates automatically</a:t>
            </a:r>
          </a:p>
          <a:p>
            <a:endParaRPr lang="en-US" dirty="0"/>
          </a:p>
          <a:p>
            <a:r>
              <a:rPr lang="en-US" b="1" dirty="0"/>
              <a:t>Natural Language Processing (NLP) Model</a:t>
            </a:r>
          </a:p>
          <a:p>
            <a:endParaRPr lang="en-US" dirty="0"/>
          </a:p>
          <a:p>
            <a:pPr marL="342900" indent="-342900">
              <a:lnSpc>
                <a:spcPct val="150000"/>
              </a:lnSpc>
              <a:buAutoNum type="arabicPeriod"/>
            </a:pPr>
            <a:r>
              <a:rPr lang="en-US" dirty="0"/>
              <a:t>Created DialoGPT-medium from Hugging Face for handling text-based queries.</a:t>
            </a:r>
          </a:p>
          <a:p>
            <a:pPr marL="342900" indent="-342900">
              <a:lnSpc>
                <a:spcPct val="150000"/>
              </a:lnSpc>
              <a:buAutoNum type="arabicPeriod"/>
            </a:pPr>
            <a:r>
              <a:rPr lang="en-US" dirty="0"/>
              <a:t>Cohere API for generating medication suggestions</a:t>
            </a:r>
          </a:p>
        </p:txBody>
      </p:sp>
    </p:spTree>
    <p:extLst>
      <p:ext uri="{BB962C8B-B14F-4D97-AF65-F5344CB8AC3E}">
        <p14:creationId xmlns:p14="http://schemas.microsoft.com/office/powerpoint/2010/main" val="135453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164DE-B583-D73A-AC83-4EE92417F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5" y="2050100"/>
            <a:ext cx="6842530" cy="528955"/>
          </a:xfrm>
          <a:prstGeom prst="rect">
            <a:avLst/>
          </a:prstGeom>
        </p:spPr>
      </p:pic>
      <p:pic>
        <p:nvPicPr>
          <p:cNvPr id="4" name="Picture 3">
            <a:extLst>
              <a:ext uri="{FF2B5EF4-FFF2-40B4-BE49-F238E27FC236}">
                <a16:creationId xmlns:a16="http://schemas.microsoft.com/office/drawing/2014/main" id="{E2C52C08-63B8-D15C-DDA9-239C13451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735" y="3165852"/>
            <a:ext cx="6842531" cy="434340"/>
          </a:xfrm>
          <a:prstGeom prst="rect">
            <a:avLst/>
          </a:prstGeom>
        </p:spPr>
      </p:pic>
      <p:pic>
        <p:nvPicPr>
          <p:cNvPr id="5" name="Picture 4" descr="A green numbers and black text&#10;&#10;Description automatically generated">
            <a:extLst>
              <a:ext uri="{FF2B5EF4-FFF2-40B4-BE49-F238E27FC236}">
                <a16:creationId xmlns:a16="http://schemas.microsoft.com/office/drawing/2014/main" id="{032B9EC6-5F35-77ED-31E4-317EAA327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55" y="982123"/>
            <a:ext cx="6620805" cy="774700"/>
          </a:xfrm>
          <a:prstGeom prst="rect">
            <a:avLst/>
          </a:prstGeom>
        </p:spPr>
      </p:pic>
    </p:spTree>
    <p:extLst>
      <p:ext uri="{BB962C8B-B14F-4D97-AF65-F5344CB8AC3E}">
        <p14:creationId xmlns:p14="http://schemas.microsoft.com/office/powerpoint/2010/main" val="215041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3A9D-65B7-ABB2-944C-E21C5EDEC7A4}"/>
              </a:ext>
            </a:extLst>
          </p:cNvPr>
          <p:cNvSpPr>
            <a:spLocks noGrp="1"/>
          </p:cNvSpPr>
          <p:nvPr>
            <p:ph type="title"/>
          </p:nvPr>
        </p:nvSpPr>
        <p:spPr/>
        <p:txBody>
          <a:bodyPr/>
          <a:lstStyle/>
          <a:p>
            <a:r>
              <a:rPr lang="en-US" dirty="0"/>
              <a:t>IMPLEMENTATION </a:t>
            </a:r>
            <a:br>
              <a:rPr lang="en-US" dirty="0"/>
            </a:br>
            <a:r>
              <a:rPr lang="en-US" sz="2400" dirty="0"/>
              <a:t>STAGE 3- SYSTEM INTEGRATION</a:t>
            </a:r>
          </a:p>
        </p:txBody>
      </p:sp>
      <p:sp>
        <p:nvSpPr>
          <p:cNvPr id="3" name="TextBox 2">
            <a:extLst>
              <a:ext uri="{FF2B5EF4-FFF2-40B4-BE49-F238E27FC236}">
                <a16:creationId xmlns:a16="http://schemas.microsoft.com/office/drawing/2014/main" id="{1FB96140-80C6-2C42-9535-7B6031F38426}"/>
              </a:ext>
            </a:extLst>
          </p:cNvPr>
          <p:cNvSpPr txBox="1"/>
          <p:nvPr/>
        </p:nvSpPr>
        <p:spPr>
          <a:xfrm>
            <a:off x="411126" y="1842977"/>
            <a:ext cx="8080744" cy="3323987"/>
          </a:xfrm>
          <a:prstGeom prst="rect">
            <a:avLst/>
          </a:prstGeom>
          <a:noFill/>
        </p:spPr>
        <p:txBody>
          <a:bodyPr wrap="square" rtlCol="0">
            <a:spAutoFit/>
          </a:bodyPr>
          <a:lstStyle/>
          <a:p>
            <a:r>
              <a:rPr lang="en-US" dirty="0"/>
              <a:t>In this stage, all the system is integrated in a manner to make user inputs to become actionable outcomes.</a:t>
            </a:r>
          </a:p>
          <a:p>
            <a:endParaRPr lang="en-US" dirty="0"/>
          </a:p>
          <a:p>
            <a:r>
              <a:rPr lang="en-US" b="1" dirty="0"/>
              <a:t>Integration Frameworks</a:t>
            </a:r>
          </a:p>
          <a:p>
            <a:endParaRPr lang="en-US" b="1" dirty="0"/>
          </a:p>
          <a:p>
            <a:pPr marL="342900" indent="-342900">
              <a:lnSpc>
                <a:spcPct val="150000"/>
              </a:lnSpc>
              <a:buAutoNum type="arabicPeriod"/>
            </a:pPr>
            <a:r>
              <a:rPr lang="en-US" b="1" dirty="0"/>
              <a:t>Backend:</a:t>
            </a:r>
            <a:r>
              <a:rPr lang="en-US" dirty="0"/>
              <a:t> Flask - Manages API requests and system logic.</a:t>
            </a:r>
            <a:endParaRPr lang="en-US" b="1" dirty="0"/>
          </a:p>
          <a:p>
            <a:pPr marL="342900" indent="-342900">
              <a:lnSpc>
                <a:spcPct val="150000"/>
              </a:lnSpc>
              <a:buAutoNum type="arabicPeriod"/>
            </a:pPr>
            <a:r>
              <a:rPr lang="en-US" b="1" dirty="0"/>
              <a:t>User Interface:</a:t>
            </a:r>
            <a:r>
              <a:rPr lang="en-US" dirty="0"/>
              <a:t> Gradio - Allows users to input images and text easily</a:t>
            </a:r>
            <a:endParaRPr lang="en-US" b="1" dirty="0"/>
          </a:p>
          <a:p>
            <a:pPr marL="342900" indent="-342900">
              <a:lnSpc>
                <a:spcPct val="150000"/>
              </a:lnSpc>
              <a:buAutoNum type="arabicPeriod"/>
            </a:pPr>
            <a:r>
              <a:rPr lang="en-US" b="1" dirty="0"/>
              <a:t>Image Classification:</a:t>
            </a:r>
            <a:r>
              <a:rPr lang="en-US" dirty="0"/>
              <a:t> TensorFlow - Runs the trained model for skin disease detection.</a:t>
            </a:r>
            <a:endParaRPr lang="en-US" b="1" dirty="0"/>
          </a:p>
          <a:p>
            <a:pPr marL="342900" indent="-342900">
              <a:lnSpc>
                <a:spcPct val="150000"/>
              </a:lnSpc>
              <a:buAutoNum type="arabicPeriod"/>
            </a:pPr>
            <a:r>
              <a:rPr lang="en-US" b="1" dirty="0"/>
              <a:t>NLP Integration:</a:t>
            </a:r>
            <a:r>
              <a:rPr lang="en-US" dirty="0"/>
              <a:t> Hugging Face Transformers - Provides conversational AI and medication suggestions.</a:t>
            </a:r>
            <a:endParaRPr lang="en-US" b="1" dirty="0"/>
          </a:p>
          <a:p>
            <a:pPr marL="342900" indent="-342900">
              <a:lnSpc>
                <a:spcPct val="150000"/>
              </a:lnSpc>
              <a:buAutoNum type="arabicPeriod"/>
            </a:pPr>
            <a:r>
              <a:rPr lang="en-US" b="1" dirty="0"/>
              <a:t>Real-Time Alerts:</a:t>
            </a:r>
            <a:r>
              <a:rPr lang="en-US" dirty="0"/>
              <a:t> Twilio API for critical condition notifications.</a:t>
            </a:r>
            <a:endParaRPr lang="en-US" b="1" dirty="0"/>
          </a:p>
          <a:p>
            <a:pPr marL="342900" indent="-342900">
              <a:buAutoNum type="arabicPeriod"/>
            </a:pPr>
            <a:endParaRPr lang="en-US" b="1" dirty="0"/>
          </a:p>
        </p:txBody>
      </p:sp>
    </p:spTree>
    <p:extLst>
      <p:ext uri="{BB962C8B-B14F-4D97-AF65-F5344CB8AC3E}">
        <p14:creationId xmlns:p14="http://schemas.microsoft.com/office/powerpoint/2010/main" val="41345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658-1A8F-ED58-A242-BA660E65030D}"/>
              </a:ext>
            </a:extLst>
          </p:cNvPr>
          <p:cNvSpPr>
            <a:spLocks noGrp="1"/>
          </p:cNvSpPr>
          <p:nvPr>
            <p:ph type="title"/>
          </p:nvPr>
        </p:nvSpPr>
        <p:spPr>
          <a:xfrm>
            <a:off x="311700" y="4442029"/>
            <a:ext cx="8520600" cy="572700"/>
          </a:xfrm>
        </p:spPr>
        <p:txBody>
          <a:bodyPr/>
          <a:lstStyle/>
          <a:p>
            <a:pPr algn="ctr"/>
            <a:r>
              <a:rPr lang="en-US" sz="2000" dirty="0"/>
              <a:t>SYSTEM FLOW </a:t>
            </a:r>
          </a:p>
        </p:txBody>
      </p:sp>
      <p:graphicFrame>
        <p:nvGraphicFramePr>
          <p:cNvPr id="3" name="Diagram 2">
            <a:extLst>
              <a:ext uri="{FF2B5EF4-FFF2-40B4-BE49-F238E27FC236}">
                <a16:creationId xmlns:a16="http://schemas.microsoft.com/office/drawing/2014/main" id="{F4D68770-DD0B-EF24-795E-A636593B32FB}"/>
              </a:ext>
            </a:extLst>
          </p:cNvPr>
          <p:cNvGraphicFramePr/>
          <p:nvPr>
            <p:extLst>
              <p:ext uri="{D42A27DB-BD31-4B8C-83A1-F6EECF244321}">
                <p14:modId xmlns:p14="http://schemas.microsoft.com/office/powerpoint/2010/main" val="74973705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44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F1C3-1CD7-37C7-EB2D-FF2BBE6DE77C}"/>
              </a:ext>
            </a:extLst>
          </p:cNvPr>
          <p:cNvSpPr>
            <a:spLocks noGrp="1"/>
          </p:cNvSpPr>
          <p:nvPr>
            <p:ph type="title"/>
          </p:nvPr>
        </p:nvSpPr>
        <p:spPr/>
        <p:txBody>
          <a:bodyPr/>
          <a:lstStyle/>
          <a:p>
            <a:r>
              <a:rPr lang="en-US" dirty="0"/>
              <a:t>IMPLEMENTATION</a:t>
            </a:r>
            <a:br>
              <a:rPr lang="en-US" dirty="0"/>
            </a:br>
            <a:r>
              <a:rPr lang="en-US" sz="2400" dirty="0"/>
              <a:t>STAGE 4 – MODEL EVALUATION</a:t>
            </a:r>
          </a:p>
        </p:txBody>
      </p:sp>
      <p:sp>
        <p:nvSpPr>
          <p:cNvPr id="6" name="TextBox 5">
            <a:extLst>
              <a:ext uri="{FF2B5EF4-FFF2-40B4-BE49-F238E27FC236}">
                <a16:creationId xmlns:a16="http://schemas.microsoft.com/office/drawing/2014/main" id="{AEC6A934-006C-FB97-2B57-67F55EBA29A1}"/>
              </a:ext>
            </a:extLst>
          </p:cNvPr>
          <p:cNvSpPr txBox="1"/>
          <p:nvPr/>
        </p:nvSpPr>
        <p:spPr>
          <a:xfrm>
            <a:off x="496187" y="3707219"/>
            <a:ext cx="184731" cy="307777"/>
          </a:xfrm>
          <a:prstGeom prst="rect">
            <a:avLst/>
          </a:prstGeom>
          <a:noFill/>
        </p:spPr>
        <p:txBody>
          <a:bodyPr wrap="none" rtlCol="0">
            <a:spAutoFit/>
          </a:bodyPr>
          <a:lstStyle/>
          <a:p>
            <a:endParaRPr lang="en-US" dirty="0"/>
          </a:p>
        </p:txBody>
      </p:sp>
      <p:sp>
        <p:nvSpPr>
          <p:cNvPr id="7" name="Rectangle 1">
            <a:extLst>
              <a:ext uri="{FF2B5EF4-FFF2-40B4-BE49-F238E27FC236}">
                <a16:creationId xmlns:a16="http://schemas.microsoft.com/office/drawing/2014/main" id="{8230C267-F718-4E53-66AE-695E8B193A3B}"/>
              </a:ext>
            </a:extLst>
          </p:cNvPr>
          <p:cNvSpPr>
            <a:spLocks noChangeArrowheads="1"/>
          </p:cNvSpPr>
          <p:nvPr/>
        </p:nvSpPr>
        <p:spPr bwMode="auto">
          <a:xfrm>
            <a:off x="311700" y="1546792"/>
            <a:ext cx="861964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Arial" panose="020B0604020202020204" pitchFamily="34" charset="0"/>
              </a:rPr>
              <a:t>H</a:t>
            </a:r>
            <a:r>
              <a:rPr kumimoji="0" lang="en-US" altLang="en-US" b="0" i="0" u="none" strike="noStrike" cap="none" normalizeH="0" baseline="0" dirty="0">
                <a:ln>
                  <a:noFill/>
                </a:ln>
                <a:solidFill>
                  <a:schemeClr val="tx1"/>
                </a:solidFill>
                <a:effectLst/>
                <a:latin typeface="Arial" panose="020B0604020202020204" pitchFamily="34" charset="0"/>
              </a:rPr>
              <a:t>ere the model's strengths and weaknesses are thoroughly assessed, in order to identify key issues like data imbalance etc. which thereby indicating the need for future improvements in a reliable skin disease detection system.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b="1" dirty="0"/>
              <a:t>Model Performance Analysis</a:t>
            </a: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a:p>
          <a:p>
            <a:pPr marL="0" marR="0" lvl="0" indent="0" algn="just" defTabSz="914400" rtl="0" eaLnBrk="0" fontAlgn="base" latinLnBrk="0" hangingPunct="0">
              <a:lnSpc>
                <a:spcPct val="150000"/>
              </a:lnSpc>
              <a:spcBef>
                <a:spcPct val="0"/>
              </a:spcBef>
              <a:spcAft>
                <a:spcPct val="0"/>
              </a:spcAft>
              <a:buClrTx/>
              <a:buSzTx/>
              <a:buFontTx/>
              <a:buNone/>
              <a:tabLst/>
            </a:pPr>
            <a:r>
              <a:rPr lang="en-US" dirty="0"/>
              <a:t>Training accuracy:   </a:t>
            </a:r>
            <a:r>
              <a:rPr lang="en-US" b="1" dirty="0"/>
              <a:t>79.54%</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Validation accuracy : </a:t>
            </a:r>
            <a:r>
              <a:rPr lang="en-US" b="1" dirty="0"/>
              <a:t>56.15%</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F1-scores for different skin conditions were computed.</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Confusion matrix is used to analyze misclassifications and identified patterns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567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F1BD1D-45F3-D499-F4D6-3192F5259F25}"/>
              </a:ext>
            </a:extLst>
          </p:cNvPr>
          <p:cNvPicPr>
            <a:picLocks noChangeAspect="1"/>
          </p:cNvPicPr>
          <p:nvPr/>
        </p:nvPicPr>
        <p:blipFill>
          <a:blip r:embed="rId2"/>
          <a:stretch>
            <a:fillRect/>
          </a:stretch>
        </p:blipFill>
        <p:spPr>
          <a:xfrm>
            <a:off x="907472" y="739349"/>
            <a:ext cx="4281055" cy="3471039"/>
          </a:xfrm>
          <a:prstGeom prst="rect">
            <a:avLst/>
          </a:prstGeom>
        </p:spPr>
      </p:pic>
      <p:sp>
        <p:nvSpPr>
          <p:cNvPr id="5" name="TextBox 4">
            <a:extLst>
              <a:ext uri="{FF2B5EF4-FFF2-40B4-BE49-F238E27FC236}">
                <a16:creationId xmlns:a16="http://schemas.microsoft.com/office/drawing/2014/main" id="{BB1BE3B5-239C-B6B5-E3C7-C5D7CC7281DA}"/>
              </a:ext>
            </a:extLst>
          </p:cNvPr>
          <p:cNvSpPr txBox="1"/>
          <p:nvPr/>
        </p:nvSpPr>
        <p:spPr>
          <a:xfrm>
            <a:off x="3047999" y="4440381"/>
            <a:ext cx="3366655"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Confusion matrix</a:t>
            </a:r>
          </a:p>
        </p:txBody>
      </p:sp>
    </p:spTree>
    <p:extLst>
      <p:ext uri="{BB962C8B-B14F-4D97-AF65-F5344CB8AC3E}">
        <p14:creationId xmlns:p14="http://schemas.microsoft.com/office/powerpoint/2010/main" val="387157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DA30-2BD7-874E-0CDF-6803EE21C531}"/>
              </a:ext>
            </a:extLst>
          </p:cNvPr>
          <p:cNvSpPr>
            <a:spLocks noGrp="1"/>
          </p:cNvSpPr>
          <p:nvPr>
            <p:ph type="title"/>
          </p:nvPr>
        </p:nvSpPr>
        <p:spPr>
          <a:xfrm>
            <a:off x="3449755" y="4493750"/>
            <a:ext cx="4682864" cy="572700"/>
          </a:xfrm>
        </p:spPr>
        <p:txBody>
          <a:bodyPr/>
          <a:lstStyle/>
          <a:p>
            <a:r>
              <a:rPr lang="en-US" sz="1400" dirty="0">
                <a:latin typeface="Times New Roman" panose="02020603050405020304" pitchFamily="18" charset="0"/>
                <a:cs typeface="Times New Roman" panose="02020603050405020304" pitchFamily="18" charset="0"/>
              </a:rPr>
              <a:t>Classification report</a:t>
            </a:r>
          </a:p>
        </p:txBody>
      </p:sp>
      <p:pic>
        <p:nvPicPr>
          <p:cNvPr id="4" name="Picture 3" descr="A screenshot of a medical report&#10;&#10;Description automatically generated">
            <a:extLst>
              <a:ext uri="{FF2B5EF4-FFF2-40B4-BE49-F238E27FC236}">
                <a16:creationId xmlns:a16="http://schemas.microsoft.com/office/drawing/2014/main" id="{C7956F46-FFED-96B7-BE52-3095DE8CF910}"/>
              </a:ext>
            </a:extLst>
          </p:cNvPr>
          <p:cNvPicPr>
            <a:picLocks noChangeAspect="1"/>
          </p:cNvPicPr>
          <p:nvPr/>
        </p:nvPicPr>
        <p:blipFill>
          <a:blip r:embed="rId2"/>
          <a:stretch>
            <a:fillRect/>
          </a:stretch>
        </p:blipFill>
        <p:spPr>
          <a:xfrm>
            <a:off x="2514601" y="649750"/>
            <a:ext cx="3027218" cy="3550285"/>
          </a:xfrm>
          <a:prstGeom prst="rect">
            <a:avLst/>
          </a:prstGeom>
        </p:spPr>
      </p:pic>
    </p:spTree>
    <p:extLst>
      <p:ext uri="{BB962C8B-B14F-4D97-AF65-F5344CB8AC3E}">
        <p14:creationId xmlns:p14="http://schemas.microsoft.com/office/powerpoint/2010/main" val="334229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C2A-01CF-2F07-734F-62983D1714E6}"/>
              </a:ext>
            </a:extLst>
          </p:cNvPr>
          <p:cNvSpPr>
            <a:spLocks noGrp="1"/>
          </p:cNvSpPr>
          <p:nvPr>
            <p:ph type="title"/>
          </p:nvPr>
        </p:nvSpPr>
        <p:spPr/>
        <p:txBody>
          <a:bodyPr/>
          <a:lstStyle/>
          <a:p>
            <a:r>
              <a:rPr lang="en-US" dirty="0"/>
              <a:t>IMPLEMENTATION </a:t>
            </a:r>
            <a:br>
              <a:rPr lang="en-US" dirty="0"/>
            </a:br>
            <a:r>
              <a:rPr lang="en-US" sz="2400" dirty="0"/>
              <a:t>STAGE 5-  DEPLOYMENT</a:t>
            </a:r>
          </a:p>
        </p:txBody>
      </p:sp>
      <p:sp>
        <p:nvSpPr>
          <p:cNvPr id="3" name="TextBox 2">
            <a:extLst>
              <a:ext uri="{FF2B5EF4-FFF2-40B4-BE49-F238E27FC236}">
                <a16:creationId xmlns:a16="http://schemas.microsoft.com/office/drawing/2014/main" id="{C062CC7D-AF7D-5FCE-3011-9CD4A954B387}"/>
              </a:ext>
            </a:extLst>
          </p:cNvPr>
          <p:cNvSpPr txBox="1"/>
          <p:nvPr/>
        </p:nvSpPr>
        <p:spPr>
          <a:xfrm>
            <a:off x="411126" y="1757917"/>
            <a:ext cx="8158716" cy="2354491"/>
          </a:xfrm>
          <a:prstGeom prst="rect">
            <a:avLst/>
          </a:prstGeom>
          <a:noFill/>
        </p:spPr>
        <p:txBody>
          <a:bodyPr wrap="square" rtlCol="0">
            <a:spAutoFit/>
          </a:bodyPr>
          <a:lstStyle/>
          <a:p>
            <a:r>
              <a:rPr lang="en-US" dirty="0"/>
              <a:t>The final deployment of the project is done in this stage to see how it works and to understand future improvements.</a:t>
            </a:r>
          </a:p>
          <a:p>
            <a:endParaRPr lang="en-US" dirty="0"/>
          </a:p>
          <a:p>
            <a:r>
              <a:rPr lang="en-US" b="1" dirty="0"/>
              <a:t>Deployment Process</a:t>
            </a:r>
          </a:p>
          <a:p>
            <a:endParaRPr lang="en-US" dirty="0"/>
          </a:p>
          <a:p>
            <a:pPr marL="342900" indent="-342900" algn="just">
              <a:lnSpc>
                <a:spcPct val="150000"/>
              </a:lnSpc>
              <a:buAutoNum type="arabicPeriod"/>
            </a:pPr>
            <a:r>
              <a:rPr lang="en-US" dirty="0"/>
              <a:t>Flask-based API is used fir  communication between models and UI </a:t>
            </a:r>
          </a:p>
          <a:p>
            <a:pPr marL="342900" indent="-342900" algn="just">
              <a:lnSpc>
                <a:spcPct val="150000"/>
              </a:lnSpc>
              <a:buAutoNum type="arabicPeriod"/>
            </a:pPr>
            <a:r>
              <a:rPr lang="en-US" dirty="0"/>
              <a:t>Models are hosted with secure ngrok tunneling for real-time accessibility</a:t>
            </a:r>
          </a:p>
          <a:p>
            <a:pPr marL="342900" indent="-342900" algn="just">
              <a:lnSpc>
                <a:spcPct val="150000"/>
              </a:lnSpc>
              <a:buAutoNum type="arabicPeriod"/>
            </a:pPr>
            <a:r>
              <a:rPr lang="en-US" dirty="0"/>
              <a:t>Models integrated using Hugging Face and TensorFlow libraries</a:t>
            </a:r>
          </a:p>
          <a:p>
            <a:endParaRPr lang="en-US" b="1" dirty="0"/>
          </a:p>
        </p:txBody>
      </p:sp>
    </p:spTree>
    <p:extLst>
      <p:ext uri="{BB962C8B-B14F-4D97-AF65-F5344CB8AC3E}">
        <p14:creationId xmlns:p14="http://schemas.microsoft.com/office/powerpoint/2010/main" val="188316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EEEC-5347-ED21-FAE9-49D274E64F40}"/>
              </a:ext>
            </a:extLst>
          </p:cNvPr>
          <p:cNvSpPr>
            <a:spLocks noGrp="1"/>
          </p:cNvSpPr>
          <p:nvPr>
            <p:ph type="title"/>
          </p:nvPr>
        </p:nvSpPr>
        <p:spPr>
          <a:xfrm>
            <a:off x="1523973" y="3887298"/>
            <a:ext cx="8520600" cy="572700"/>
          </a:xfrm>
        </p:spPr>
        <p:txBody>
          <a:bodyPr/>
          <a:lstStyle/>
          <a:p>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Final launched interface for skin disease detection and medication recommendations.</a:t>
            </a:r>
            <a:b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AD0EC1AB-DAB9-ACAA-7447-A0E804DB7D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617" y="1229042"/>
            <a:ext cx="5943600" cy="2228215"/>
          </a:xfrm>
          <a:prstGeom prst="rect">
            <a:avLst/>
          </a:prstGeom>
        </p:spPr>
      </p:pic>
    </p:spTree>
    <p:extLst>
      <p:ext uri="{BB962C8B-B14F-4D97-AF65-F5344CB8AC3E}">
        <p14:creationId xmlns:p14="http://schemas.microsoft.com/office/powerpoint/2010/main" val="312395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CC5C-2AC2-B9C3-076E-C96F3C34409E}"/>
              </a:ext>
            </a:extLst>
          </p:cNvPr>
          <p:cNvSpPr>
            <a:spLocks noGrp="1"/>
          </p:cNvSpPr>
          <p:nvPr>
            <p:ph type="title"/>
          </p:nvPr>
        </p:nvSpPr>
        <p:spPr>
          <a:xfrm>
            <a:off x="311700" y="649750"/>
            <a:ext cx="8520600" cy="572700"/>
          </a:xfrm>
        </p:spPr>
        <p:txBody>
          <a:bodyPr spcFirstLastPara="1" wrap="square" lIns="91425" tIns="91425" rIns="91425" bIns="91425" anchor="ctr" anchorCtr="0">
            <a:normAutofit fontScale="90000"/>
          </a:bodyPr>
          <a:lstStyle/>
          <a:p>
            <a:pPr>
              <a:lnSpc>
                <a:spcPct val="90000"/>
              </a:lnSpc>
            </a:pPr>
            <a:r>
              <a:rPr lang="en-US" sz="3100" b="1" dirty="0">
                <a:latin typeface="Times New Roman" panose="02020603050405020304" pitchFamily="18" charset="0"/>
                <a:cs typeface="Times New Roman" panose="02020603050405020304" pitchFamily="18" charset="0"/>
              </a:rPr>
              <a:t>CONTENTS</a:t>
            </a:r>
            <a:br>
              <a:rPr lang="en-US" sz="1200" dirty="0"/>
            </a:br>
            <a:endParaRPr lang="en-US" sz="1200" dirty="0"/>
          </a:p>
        </p:txBody>
      </p:sp>
      <p:graphicFrame>
        <p:nvGraphicFramePr>
          <p:cNvPr id="27" name="TextBox 23">
            <a:extLst>
              <a:ext uri="{FF2B5EF4-FFF2-40B4-BE49-F238E27FC236}">
                <a16:creationId xmlns:a16="http://schemas.microsoft.com/office/drawing/2014/main" id="{91B03204-C3E8-9B10-8200-2C65658AB945}"/>
              </a:ext>
            </a:extLst>
          </p:cNvPr>
          <p:cNvGraphicFramePr/>
          <p:nvPr>
            <p:extLst>
              <p:ext uri="{D42A27DB-BD31-4B8C-83A1-F6EECF244321}">
                <p14:modId xmlns:p14="http://schemas.microsoft.com/office/powerpoint/2010/main" val="13704676"/>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84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242-BA72-21C3-24BF-E15BC78D6E64}"/>
              </a:ext>
            </a:extLst>
          </p:cNvPr>
          <p:cNvSpPr>
            <a:spLocks noGrp="1"/>
          </p:cNvSpPr>
          <p:nvPr>
            <p:ph type="title"/>
          </p:nvPr>
        </p:nvSpPr>
        <p:spPr/>
        <p:txBody>
          <a:bodyPr/>
          <a:lstStyle/>
          <a:p>
            <a:r>
              <a:rPr lang="en-US" dirty="0"/>
              <a:t>KEY FINDINGS</a:t>
            </a:r>
            <a:br>
              <a:rPr lang="en-US" dirty="0"/>
            </a:br>
            <a:endParaRPr lang="en-US" dirty="0"/>
          </a:p>
        </p:txBody>
      </p:sp>
      <p:sp>
        <p:nvSpPr>
          <p:cNvPr id="3" name="Rectangle 1">
            <a:extLst>
              <a:ext uri="{FF2B5EF4-FFF2-40B4-BE49-F238E27FC236}">
                <a16:creationId xmlns:a16="http://schemas.microsoft.com/office/drawing/2014/main" id="{364952F3-CD9E-7838-1841-7330E216218F}"/>
              </a:ext>
            </a:extLst>
          </p:cNvPr>
          <p:cNvSpPr>
            <a:spLocks noChangeArrowheads="1"/>
          </p:cNvSpPr>
          <p:nvPr/>
        </p:nvSpPr>
        <p:spPr bwMode="auto">
          <a:xfrm>
            <a:off x="113414" y="1372260"/>
            <a:ext cx="83642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we have achieved a system that accurately classifies common skin diseases and provided medication recommendations using CNN and DialoGPT. </a:t>
            </a:r>
          </a:p>
        </p:txBody>
      </p:sp>
    </p:spTree>
    <p:extLst>
      <p:ext uri="{BB962C8B-B14F-4D97-AF65-F5344CB8AC3E}">
        <p14:creationId xmlns:p14="http://schemas.microsoft.com/office/powerpoint/2010/main" val="67398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8B4D1368-A595-03F6-5940-9961663916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818" y="869286"/>
            <a:ext cx="7391400" cy="4000587"/>
          </a:xfrm>
          <a:prstGeom prst="rect">
            <a:avLst/>
          </a:prstGeom>
        </p:spPr>
      </p:pic>
    </p:spTree>
    <p:extLst>
      <p:ext uri="{BB962C8B-B14F-4D97-AF65-F5344CB8AC3E}">
        <p14:creationId xmlns:p14="http://schemas.microsoft.com/office/powerpoint/2010/main" val="323846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6362-FEAA-33A3-56BC-F4B1A01A46B8}"/>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b="1" dirty="0">
                <a:latin typeface="Times New Roman" panose="02020603050405020304" pitchFamily="18" charset="0"/>
                <a:cs typeface="Times New Roman" panose="02020603050405020304" pitchFamily="18" charset="0"/>
              </a:rPr>
              <a:t>CONCLUSION</a:t>
            </a:r>
          </a:p>
        </p:txBody>
      </p:sp>
      <p:graphicFrame>
        <p:nvGraphicFramePr>
          <p:cNvPr id="21" name="Text Placeholder 2">
            <a:extLst>
              <a:ext uri="{FF2B5EF4-FFF2-40B4-BE49-F238E27FC236}">
                <a16:creationId xmlns:a16="http://schemas.microsoft.com/office/drawing/2014/main" id="{C3B0C759-6FDF-2962-27C1-F177D30A2649}"/>
              </a:ext>
            </a:extLst>
          </p:cNvPr>
          <p:cNvGraphicFramePr/>
          <p:nvPr>
            <p:extLst>
              <p:ext uri="{D42A27DB-BD31-4B8C-83A1-F6EECF244321}">
                <p14:modId xmlns:p14="http://schemas.microsoft.com/office/powerpoint/2010/main" val="315722542"/>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084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11E8-26E4-2EF2-09B6-47627C2F63E4}"/>
              </a:ext>
            </a:extLst>
          </p:cNvPr>
          <p:cNvSpPr>
            <a:spLocks noGrp="1"/>
          </p:cNvSpPr>
          <p:nvPr>
            <p:ph type="title"/>
          </p:nvPr>
        </p:nvSpPr>
        <p:spPr/>
        <p:txBody>
          <a:bodyPr/>
          <a:lstStyle/>
          <a:p>
            <a:pPr marR="0" lvl="0" algn="just">
              <a:lnSpc>
                <a:spcPct val="200000"/>
              </a:lnSpc>
            </a:pPr>
            <a:r>
              <a:rPr lang="en-US" sz="1800">
                <a:latin typeface="Times New Roman" panose="02020603050405020304" pitchFamily="18" charset="0"/>
                <a:cs typeface="Times New Roman" panose="02020603050405020304" pitchFamily="18" charset="0"/>
              </a:rPr>
              <a:t>REFEERNCES</a:t>
            </a:r>
            <a:endParaRPr lang="en-US"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B3FFFB6-E0A5-351F-67F7-0338508B9596}"/>
              </a:ext>
            </a:extLst>
          </p:cNvPr>
          <p:cNvSpPr txBox="1"/>
          <p:nvPr/>
        </p:nvSpPr>
        <p:spPr>
          <a:xfrm>
            <a:off x="370114" y="1465943"/>
            <a:ext cx="8534400" cy="3693319"/>
          </a:xfrm>
          <a:prstGeom prst="rect">
            <a:avLst/>
          </a:prstGeom>
          <a:noFill/>
        </p:spPr>
        <p:txBody>
          <a:bodyPr wrap="square" rtlCol="0">
            <a:spAutoFit/>
          </a:bodyPr>
          <a:lstStyle/>
          <a:p>
            <a:pPr marL="342900" marR="0" lvl="0" indent="-342900" algn="just">
              <a:lnSpc>
                <a:spcPct val="200000"/>
              </a:lnSpc>
              <a:buFont typeface="+mj-lt"/>
              <a:buAutoNum type="arabicPeriod"/>
            </a:pPr>
            <a:r>
              <a:rPr lang="en-US" sz="1000" u="sng">
                <a:solidFill>
                  <a:srgbClr val="0563C1"/>
                </a:solidFill>
                <a:effectLst/>
                <a:latin typeface="Times New Roman" panose="02020603050405020304" pitchFamily="18" charset="0"/>
                <a:ea typeface="Times New Roman" panose="02020603050405020304" pitchFamily="18" charset="0"/>
              </a:rPr>
              <a:t>Zhang, J., Zhong, F., He, K., Ji, M., Li, S., &amp; Li, C. (2023). Recent Advancements and Perspectives in the diagnosis of skin diseases using machine learning and deep Learning: a review. </a:t>
            </a:r>
            <a:r>
              <a:rPr lang="en-US" sz="1000" i="1" u="sng">
                <a:solidFill>
                  <a:srgbClr val="0563C1"/>
                </a:solidFill>
                <a:effectLst/>
                <a:latin typeface="Times New Roman" panose="02020603050405020304" pitchFamily="18" charset="0"/>
                <a:ea typeface="Times New Roman" panose="02020603050405020304" pitchFamily="18" charset="0"/>
              </a:rPr>
              <a:t>Diagnostics</a:t>
            </a:r>
            <a:r>
              <a:rPr lang="en-US" sz="1000" u="sng">
                <a:solidFill>
                  <a:srgbClr val="0563C1"/>
                </a:solidFill>
                <a:effectLst/>
                <a:latin typeface="Times New Roman" panose="02020603050405020304" pitchFamily="18" charset="0"/>
                <a:ea typeface="Times New Roman" panose="02020603050405020304" pitchFamily="18" charset="0"/>
              </a:rPr>
              <a:t>, </a:t>
            </a:r>
            <a:r>
              <a:rPr lang="en-US" sz="1000" i="1" u="sng">
                <a:solidFill>
                  <a:srgbClr val="0563C1"/>
                </a:solidFill>
                <a:effectLst/>
                <a:latin typeface="Times New Roman" panose="02020603050405020304" pitchFamily="18" charset="0"/>
                <a:ea typeface="Times New Roman" panose="02020603050405020304" pitchFamily="18" charset="0"/>
              </a:rPr>
              <a:t>13</a:t>
            </a:r>
            <a:r>
              <a:rPr lang="en-US" sz="1000" u="sng">
                <a:solidFill>
                  <a:srgbClr val="0563C1"/>
                </a:solidFill>
                <a:effectLst/>
                <a:latin typeface="Times New Roman" panose="02020603050405020304" pitchFamily="18" charset="0"/>
                <a:ea typeface="Times New Roman" panose="02020603050405020304" pitchFamily="18" charset="0"/>
              </a:rPr>
              <a:t>(23), 3506. </a:t>
            </a:r>
            <a:r>
              <a:rPr lang="en-US" sz="1000">
                <a:effectLst/>
                <a:latin typeface="Times New Roman" panose="02020603050405020304" pitchFamily="18" charset="0"/>
                <a:ea typeface="Times New Roman" panose="02020603050405020304" pitchFamily="18" charset="0"/>
              </a:rPr>
              <a:t>https://doi.org/10.3390/diagnostics13233506</a:t>
            </a:r>
          </a:p>
          <a:p>
            <a:pPr marL="342900" marR="0" lvl="0" indent="-342900" algn="just">
              <a:lnSpc>
                <a:spcPct val="200000"/>
              </a:lnSpc>
              <a:buFont typeface="+mj-lt"/>
              <a:buAutoNum type="arabicPeriod"/>
            </a:pPr>
            <a:r>
              <a:rPr lang="en-US" sz="1000">
                <a:effectLst/>
                <a:latin typeface="Times New Roman" panose="02020603050405020304" pitchFamily="18" charset="0"/>
                <a:ea typeface="Times New Roman" panose="02020603050405020304" pitchFamily="18" charset="0"/>
              </a:rPr>
              <a:t>ALEnezi, N. S. A. (2019). A method of skin disease detection using image processing and machine learning. </a:t>
            </a:r>
            <a:r>
              <a:rPr lang="en-US" sz="1000" i="1">
                <a:effectLst/>
                <a:latin typeface="Times New Roman" panose="02020603050405020304" pitchFamily="18" charset="0"/>
                <a:ea typeface="Times New Roman" panose="02020603050405020304" pitchFamily="18" charset="0"/>
              </a:rPr>
              <a:t>Procedia Computer Science</a:t>
            </a:r>
            <a:r>
              <a:rPr lang="en-US" sz="1000">
                <a:effectLst/>
                <a:latin typeface="Times New Roman" panose="02020603050405020304" pitchFamily="18" charset="0"/>
                <a:ea typeface="Times New Roman" panose="02020603050405020304" pitchFamily="18" charset="0"/>
              </a:rPr>
              <a:t>, </a:t>
            </a:r>
            <a:r>
              <a:rPr lang="en-US" sz="1000" i="1">
                <a:effectLst/>
                <a:latin typeface="Times New Roman" panose="02020603050405020304" pitchFamily="18" charset="0"/>
                <a:ea typeface="Times New Roman" panose="02020603050405020304" pitchFamily="18" charset="0"/>
              </a:rPr>
              <a:t>163</a:t>
            </a:r>
            <a:r>
              <a:rPr lang="en-US" sz="1000">
                <a:effectLst/>
                <a:latin typeface="Times New Roman" panose="02020603050405020304" pitchFamily="18" charset="0"/>
                <a:ea typeface="Times New Roman" panose="02020603050405020304" pitchFamily="18" charset="0"/>
              </a:rPr>
              <a:t>, 85–92. https://doi.org/10.1016/j.procs.2019.12.090</a:t>
            </a:r>
          </a:p>
          <a:p>
            <a:pPr marL="342900" marR="0" lvl="0" indent="-342900" algn="just">
              <a:lnSpc>
                <a:spcPct val="200000"/>
              </a:lnSpc>
              <a:spcAft>
                <a:spcPts val="800"/>
              </a:spcAft>
              <a:buFont typeface="+mj-lt"/>
              <a:buAutoNum type="arabicPeriod"/>
            </a:pPr>
            <a:r>
              <a:rPr lang="en-US" sz="1000" kern="0">
                <a:effectLst/>
                <a:latin typeface="Times New Roman" panose="02020603050405020304" pitchFamily="18" charset="0"/>
                <a:ea typeface="Times New Roman" panose="02020603050405020304" pitchFamily="18" charset="0"/>
                <a:cs typeface="Times New Roman" panose="02020603050405020304" pitchFamily="18" charset="0"/>
              </a:rPr>
              <a:t>Pathak, C., &amp; Ansari, N. (2023). </a:t>
            </a:r>
            <a:r>
              <a:rPr lang="en-US" sz="1000" i="1" kern="0">
                <a:effectLst/>
                <a:latin typeface="Times New Roman" panose="02020603050405020304" pitchFamily="18" charset="0"/>
                <a:ea typeface="Times New Roman" panose="02020603050405020304" pitchFamily="18" charset="0"/>
                <a:cs typeface="Times New Roman" panose="02020603050405020304" pitchFamily="18" charset="0"/>
              </a:rPr>
              <a:t>Chatbot-based Disease Prediction and Treatment Recommendation using AI</a:t>
            </a:r>
            <a:r>
              <a:rPr lang="en-US" sz="1000" kern="0">
                <a:effectLst/>
                <a:latin typeface="Times New Roman" panose="02020603050405020304" pitchFamily="18" charset="0"/>
                <a:ea typeface="Times New Roman" panose="02020603050405020304" pitchFamily="18" charset="0"/>
                <a:cs typeface="Times New Roman" panose="02020603050405020304" pitchFamily="18" charset="0"/>
              </a:rPr>
              <a:t>. K.J. Somaiya Institute of Engineering and IT.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Aft>
                <a:spcPts val="800"/>
              </a:spcAft>
              <a:buFont typeface="+mj-lt"/>
              <a:buAutoNum type="arabicPeriod"/>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Esteva, A., Kuprel, B., Novoa, R. A., Ko, J., Swetter, S. M., Blau, H. M., &amp; Thrun, S. (2017). Dermatologist-level Classification of Skin Cancer with Deep Neural Networks.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Nature</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542</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(7639), 115–118. </a:t>
            </a:r>
            <a:r>
              <a:rPr lang="en-US" sz="10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https://doi.org/10.1038/nature21056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Aft>
                <a:spcPts val="800"/>
              </a:spcAft>
              <a:buFont typeface="+mj-lt"/>
              <a:buAutoNum type="arabicPeriod"/>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Tschandl, P., Rinner, C., Apalla, Z., Argenziano, G., Codella, N., Halpern, A., Janda, M., Lallas, A., Longo, C., Malvehy, J., Paoli, J., Puig, S., Rosendahl, C., Soyer, H. P., Zalaudek, I., &amp; Kittler, H. (2020). Human–computer collaboration for skin cancer recognition.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Nature Medicine</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 1229–1234. </a:t>
            </a:r>
            <a:r>
              <a:rPr lang="en-US" sz="10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https://doi.org/10.1038/s41591-020-0942-0</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461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985CC-56BE-136F-01B8-F2F08E4033D7}"/>
              </a:ext>
            </a:extLst>
          </p:cNvPr>
          <p:cNvSpPr txBox="1"/>
          <p:nvPr/>
        </p:nvSpPr>
        <p:spPr>
          <a:xfrm>
            <a:off x="503274" y="1006548"/>
            <a:ext cx="8102010" cy="1552092"/>
          </a:xfrm>
          <a:prstGeom prst="rect">
            <a:avLst/>
          </a:prstGeom>
          <a:noFill/>
        </p:spPr>
        <p:txBody>
          <a:bodyPr wrap="square" rtlCol="0">
            <a:spAutoFit/>
          </a:bodyPr>
          <a:lstStyle/>
          <a:p>
            <a:pPr marR="0" lvl="0" algn="just">
              <a:lnSpc>
                <a:spcPct val="150000"/>
              </a:lnSpc>
              <a:spcAft>
                <a:spcPts val="800"/>
              </a:spcAft>
            </a:pPr>
            <a:r>
              <a:rPr lang="nb-NO" sz="1000" kern="100" dirty="0">
                <a:latin typeface="Times New Roman" panose="02020603050405020304" pitchFamily="18" charset="0"/>
                <a:ea typeface="Calibri" panose="020F0502020204030204" pitchFamily="34" charset="0"/>
                <a:cs typeface="Times New Roman" panose="02020603050405020304" pitchFamily="18" charset="0"/>
              </a:rPr>
              <a:t>6.  </a:t>
            </a:r>
            <a:r>
              <a:rPr lang="nb-NO"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Brinker, T. J., Hekler, A., Enk, A. H., Berking, C., Haferkamp, S., Hauschild, A., Weichenthal, M., Klode, J., Schadendorf, D., Holland-Letz, T., von Kalle, C., Fröhling, S., Schilling, B., &amp; Utikal, J. S. (2019). </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neural networks are superior to dermatologists in melanoma image classification. </a:t>
            </a:r>
            <a:r>
              <a:rPr lang="en-US" sz="10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European Journal of Cancer</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119</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11–17. </a:t>
            </a:r>
            <a:r>
              <a:rPr lang="en-US" sz="10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https://doi.org/10.1016/j.ejca.2019.05.023</a:t>
            </a:r>
            <a:endParaRPr lang="en-US" sz="1000" u="sng" kern="1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Aft>
                <a:spcPts val="800"/>
              </a:spcAft>
            </a:pPr>
            <a:r>
              <a:rPr lang="en-US" sz="1000" kern="100" dirty="0">
                <a:latin typeface="Calibri" panose="020F0502020204030204" pitchFamily="34" charset="0"/>
                <a:ea typeface="Calibri" panose="020F0502020204030204" pitchFamily="34" charset="0"/>
                <a:cs typeface="Times New Roman" panose="02020603050405020304" pitchFamily="18" charset="0"/>
              </a:rPr>
              <a:t>7.  </a:t>
            </a:r>
            <a:r>
              <a:rPr lang="en-US" sz="1000" dirty="0">
                <a:solidFill>
                  <a:srgbClr val="000000"/>
                </a:solidFill>
                <a:effectLst/>
                <a:latin typeface="Times New Roman" panose="02020603050405020304" pitchFamily="18" charset="0"/>
                <a:ea typeface="Calibri" panose="020F0502020204030204" pitchFamily="34" charset="0"/>
              </a:rPr>
              <a:t>Kumar, D., Singh, M., &amp; Manish Kushwaha. (2022). Kumar et al., 2021 @ IJA - Nutrient content, uptake and NUE of oats (2). </a:t>
            </a:r>
            <a:r>
              <a:rPr lang="en-US" sz="1000" i="1" dirty="0">
                <a:solidFill>
                  <a:srgbClr val="000000"/>
                </a:solidFill>
                <a:effectLst/>
                <a:latin typeface="Times New Roman" panose="02020603050405020304" pitchFamily="18" charset="0"/>
                <a:ea typeface="Calibri" panose="020F0502020204030204" pitchFamily="34" charset="0"/>
              </a:rPr>
              <a:t>Indian Journal of Agronomy</a:t>
            </a:r>
            <a:r>
              <a:rPr lang="en-US" sz="1000" dirty="0">
                <a:solidFill>
                  <a:srgbClr val="000000"/>
                </a:solidFill>
                <a:effectLst/>
                <a:latin typeface="Times New Roman" panose="02020603050405020304" pitchFamily="18" charset="0"/>
                <a:ea typeface="Calibri" panose="020F0502020204030204" pitchFamily="34" charset="0"/>
              </a:rPr>
              <a:t>, </a:t>
            </a:r>
            <a:r>
              <a:rPr lang="en-US" sz="1000" i="1" dirty="0">
                <a:solidFill>
                  <a:srgbClr val="000000"/>
                </a:solidFill>
                <a:effectLst/>
                <a:latin typeface="Times New Roman" panose="02020603050405020304" pitchFamily="18" charset="0"/>
                <a:ea typeface="Calibri" panose="020F0502020204030204" pitchFamily="34" charset="0"/>
              </a:rPr>
              <a:t>66</a:t>
            </a:r>
            <a:r>
              <a:rPr lang="en-US" sz="1000" dirty="0">
                <a:solidFill>
                  <a:srgbClr val="000000"/>
                </a:solidFill>
                <a:effectLst/>
                <a:latin typeface="Times New Roman" panose="02020603050405020304" pitchFamily="18" charset="0"/>
                <a:ea typeface="Calibri" panose="020F0502020204030204" pitchFamily="34" charset="0"/>
              </a:rPr>
              <a:t>((4)), 466–473 Dec (2021). </a:t>
            </a:r>
            <a:r>
              <a:rPr lang="en-US" sz="1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https://www.researchgate.net/publication/359025271_Kumar_et_al_2021_IJA_-_Nutrient_content_uptake_and_NUE_of_oats_2</a:t>
            </a:r>
            <a:endParaRPr lang="en-US" sz="1000" dirty="0"/>
          </a:p>
        </p:txBody>
      </p:sp>
    </p:spTree>
    <p:extLst>
      <p:ext uri="{BB962C8B-B14F-4D97-AF65-F5344CB8AC3E}">
        <p14:creationId xmlns:p14="http://schemas.microsoft.com/office/powerpoint/2010/main" val="119717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5B15-CA6F-8C1B-FD1B-461E868ACDEE}"/>
              </a:ext>
            </a:extLst>
          </p:cNvPr>
          <p:cNvSpPr>
            <a:spLocks noGrp="1"/>
          </p:cNvSpPr>
          <p:nvPr>
            <p:ph type="title"/>
          </p:nvPr>
        </p:nvSpPr>
        <p:spPr>
          <a:xfrm>
            <a:off x="311700" y="649750"/>
            <a:ext cx="8520600" cy="572700"/>
          </a:xfrm>
        </p:spPr>
        <p:txBody>
          <a:bodyPr/>
          <a:lstStyle/>
          <a:p>
            <a:r>
              <a:rPr lang="en-US" dirty="0"/>
              <a:t>LINKS</a:t>
            </a:r>
          </a:p>
        </p:txBody>
      </p:sp>
      <p:sp>
        <p:nvSpPr>
          <p:cNvPr id="3" name="TextBox 2">
            <a:extLst>
              <a:ext uri="{FF2B5EF4-FFF2-40B4-BE49-F238E27FC236}">
                <a16:creationId xmlns:a16="http://schemas.microsoft.com/office/drawing/2014/main" id="{89C02BE5-D47F-6CF0-A7CC-72AB981FC360}"/>
              </a:ext>
            </a:extLst>
          </p:cNvPr>
          <p:cNvSpPr txBox="1"/>
          <p:nvPr/>
        </p:nvSpPr>
        <p:spPr>
          <a:xfrm>
            <a:off x="304800" y="1594883"/>
            <a:ext cx="8513135" cy="1754326"/>
          </a:xfrm>
          <a:prstGeom prst="rect">
            <a:avLst/>
          </a:prstGeom>
          <a:noFill/>
        </p:spPr>
        <p:txBody>
          <a:bodyPr wrap="square" rtlCol="0">
            <a:spAutoFit/>
          </a:bodyPr>
          <a:lstStyle/>
          <a:p>
            <a:r>
              <a:rPr lang="en-US" sz="1800" dirty="0">
                <a:effectLst/>
                <a:latin typeface="Times New Roman" panose="02020603050405020304" pitchFamily="18" charset="0"/>
                <a:ea typeface="Aptos" panose="020B0004020202020204" pitchFamily="34" charset="0"/>
                <a:cs typeface="Times New Roman" panose="02020603050405020304" pitchFamily="18" charset="0"/>
              </a:rPr>
              <a:t>Dataset: 	  DermNet. (2024, April 22). </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Images A-Z | DermNet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DermNet®. </a:t>
            </a:r>
            <a:r>
              <a:rPr lang="en-US" sz="1800" u="sng"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https://dermnetnz.org/images</a:t>
            </a:r>
            <a:endParaRPr lang="en-US" sz="1800" u="sng"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u="sng" dirty="0">
              <a:solidFill>
                <a:srgbClr val="467886"/>
              </a:solidFill>
              <a:latin typeface="Times New Roman" panose="02020603050405020304" pitchFamily="18" charset="0"/>
              <a:cs typeface="Times New Roman" panose="02020603050405020304" pitchFamily="18" charset="0"/>
            </a:endParaRPr>
          </a:p>
          <a:p>
            <a:endParaRPr lang="en-US" sz="1800" u="sng" dirty="0">
              <a:solidFill>
                <a:srgbClr val="467886"/>
              </a:solidFill>
              <a:latin typeface="Times New Roman" panose="02020603050405020304" pitchFamily="18" charset="0"/>
              <a:cs typeface="Times New Roman" panose="02020603050405020304" pitchFamily="18" charset="0"/>
            </a:endParaRPr>
          </a:p>
          <a:p>
            <a:r>
              <a:rPr lang="en-US" sz="1800" dirty="0" err="1">
                <a:solidFill>
                  <a:schemeClr val="tx1"/>
                </a:solidFill>
                <a:latin typeface="Times New Roman" panose="02020603050405020304" pitchFamily="18" charset="0"/>
                <a:cs typeface="Times New Roman" panose="02020603050405020304" pitchFamily="18" charset="0"/>
              </a:rPr>
              <a:t>Github</a:t>
            </a:r>
            <a:r>
              <a:rPr lang="en-US" sz="1800" dirty="0">
                <a:solidFill>
                  <a:schemeClr val="tx1"/>
                </a:solidFill>
                <a:latin typeface="Times New Roman" panose="02020603050405020304" pitchFamily="18" charset="0"/>
                <a:cs typeface="Times New Roman" panose="02020603050405020304" pitchFamily="18" charset="0"/>
              </a:rPr>
              <a:t> Repository Link</a:t>
            </a:r>
            <a:r>
              <a:rPr lang="en-US" sz="1800" dirty="0">
                <a:solidFill>
                  <a:srgbClr val="467886"/>
                </a:solidFill>
                <a:latin typeface="Times New Roman" panose="02020603050405020304" pitchFamily="18" charset="0"/>
                <a:cs typeface="Times New Roman" panose="02020603050405020304" pitchFamily="18" charset="0"/>
              </a:rPr>
              <a:t>:  </a:t>
            </a:r>
            <a:r>
              <a:rPr lang="en-US" sz="1800" dirty="0">
                <a:solidFill>
                  <a:srgbClr val="00B05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https://github.com/YeswanthReddychereddy/AI-Driven-NLP-Chatbot-for-Skin-Disease-Diagnosis-and-Medication-recommendations</a:t>
            </a:r>
            <a:endParaRPr 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88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black text with rays of light&#10;&#10;Description automatically generated">
            <a:extLst>
              <a:ext uri="{FF2B5EF4-FFF2-40B4-BE49-F238E27FC236}">
                <a16:creationId xmlns:a16="http://schemas.microsoft.com/office/drawing/2014/main" id="{C891F755-1B65-90BC-6DD4-7EDCFBC71B2E}"/>
              </a:ext>
            </a:extLst>
          </p:cNvPr>
          <p:cNvPicPr>
            <a:picLocks noChangeAspect="1"/>
          </p:cNvPicPr>
          <p:nvPr/>
        </p:nvPicPr>
        <p:blipFill>
          <a:blip r:embed="rId2"/>
          <a:stretch>
            <a:fillRect/>
          </a:stretch>
        </p:blipFill>
        <p:spPr>
          <a:xfrm>
            <a:off x="0" y="568170"/>
            <a:ext cx="9144000" cy="4575329"/>
          </a:xfrm>
          <a:prstGeom prst="rect">
            <a:avLst/>
          </a:prstGeom>
        </p:spPr>
      </p:pic>
    </p:spTree>
    <p:extLst>
      <p:ext uri="{BB962C8B-B14F-4D97-AF65-F5344CB8AC3E}">
        <p14:creationId xmlns:p14="http://schemas.microsoft.com/office/powerpoint/2010/main" val="210304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50B3-512E-B75D-651F-ADE4BBF941B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33D49EC-5A8D-78EA-35C9-854B54C1C058}"/>
              </a:ext>
            </a:extLst>
          </p:cNvPr>
          <p:cNvSpPr txBox="1"/>
          <p:nvPr/>
        </p:nvSpPr>
        <p:spPr>
          <a:xfrm>
            <a:off x="311700" y="1275716"/>
            <a:ext cx="4881737" cy="3167021"/>
          </a:xfrm>
          <a:prstGeom prst="rect">
            <a:avLst/>
          </a:prstGeom>
          <a:noFill/>
        </p:spPr>
        <p:txBody>
          <a:bodyPr wrap="square" rtlCol="0">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Our project is to develop an AI-driven chatbot which uses image recognition (using CNN) and natural language processing (NLP) to diagnose skin diseases and concerns which may be major or minor and recommend personalized medications. We made sure that users can interact with the chatbot by uploading images of skin conditions and querying for treatment advice, creating a seamless and accessible diagnostic tool  making it as simple as a google search but more efficient way!</a:t>
            </a:r>
          </a:p>
        </p:txBody>
      </p:sp>
      <p:pic>
        <p:nvPicPr>
          <p:cNvPr id="5" name="Picture 4" descr="A person looking at a phone&#10;&#10;Description automatically generated">
            <a:extLst>
              <a:ext uri="{FF2B5EF4-FFF2-40B4-BE49-F238E27FC236}">
                <a16:creationId xmlns:a16="http://schemas.microsoft.com/office/drawing/2014/main" id="{0CF2CD98-B080-D27B-3EF3-67789A80B52E}"/>
              </a:ext>
            </a:extLst>
          </p:cNvPr>
          <p:cNvPicPr>
            <a:picLocks noChangeAspect="1"/>
          </p:cNvPicPr>
          <p:nvPr/>
        </p:nvPicPr>
        <p:blipFill>
          <a:blip r:embed="rId2"/>
          <a:stretch>
            <a:fillRect/>
          </a:stretch>
        </p:blipFill>
        <p:spPr>
          <a:xfrm>
            <a:off x="5956916" y="1517151"/>
            <a:ext cx="2784411" cy="2517954"/>
          </a:xfrm>
          <a:prstGeom prst="rect">
            <a:avLst/>
          </a:prstGeom>
        </p:spPr>
      </p:pic>
    </p:spTree>
    <p:extLst>
      <p:ext uri="{BB962C8B-B14F-4D97-AF65-F5344CB8AC3E}">
        <p14:creationId xmlns:p14="http://schemas.microsoft.com/office/powerpoint/2010/main" val="32375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826E-9C29-4766-481B-1EF9C50F4D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5" name="Rectangle 2">
            <a:extLst>
              <a:ext uri="{FF2B5EF4-FFF2-40B4-BE49-F238E27FC236}">
                <a16:creationId xmlns:a16="http://schemas.microsoft.com/office/drawing/2014/main" id="{53AFB333-FAB3-A64E-CBCF-5E77C644FED5}"/>
              </a:ext>
            </a:extLst>
          </p:cNvPr>
          <p:cNvSpPr>
            <a:spLocks noGrp="1" noChangeArrowheads="1"/>
          </p:cNvSpPr>
          <p:nvPr>
            <p:ph type="body" idx="1"/>
          </p:nvPr>
        </p:nvSpPr>
        <p:spPr bwMode="auto">
          <a:xfrm>
            <a:off x="1025123" y="1679721"/>
            <a:ext cx="78765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Limited access to dermatologists which lead to delayed diagnosis and treatment of skin conditions.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Costly and time-consuming dermatological consultations discourage patients from seeking timely treatment.</a:t>
            </a: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Patients often rely on unverified online sources, leading to misdiagnosis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due to inaccurate treatment recommendations.</a:t>
            </a:r>
          </a:p>
        </p:txBody>
      </p:sp>
      <p:pic>
        <p:nvPicPr>
          <p:cNvPr id="7" name="Graphic 39" descr="Doctor">
            <a:extLst>
              <a:ext uri="{FF2B5EF4-FFF2-40B4-BE49-F238E27FC236}">
                <a16:creationId xmlns:a16="http://schemas.microsoft.com/office/drawing/2014/main" id="{6E919C5D-5610-D291-5EA9-3A82372450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561" y="1596199"/>
            <a:ext cx="725123" cy="725123"/>
          </a:xfrm>
          <a:prstGeom prst="rect">
            <a:avLst/>
          </a:prstGeom>
        </p:spPr>
      </p:pic>
      <p:pic>
        <p:nvPicPr>
          <p:cNvPr id="9" name="Graphic 8" descr="Money with solid fill">
            <a:extLst>
              <a:ext uri="{FF2B5EF4-FFF2-40B4-BE49-F238E27FC236}">
                <a16:creationId xmlns:a16="http://schemas.microsoft.com/office/drawing/2014/main" id="{DE63E69C-DA2B-0B98-A869-FB046E86D1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8061" y="2535118"/>
            <a:ext cx="574121" cy="574121"/>
          </a:xfrm>
          <a:prstGeom prst="rect">
            <a:avLst/>
          </a:prstGeom>
        </p:spPr>
      </p:pic>
      <p:pic>
        <p:nvPicPr>
          <p:cNvPr id="11" name="Graphic 10" descr="Paper with solid fill">
            <a:extLst>
              <a:ext uri="{FF2B5EF4-FFF2-40B4-BE49-F238E27FC236}">
                <a16:creationId xmlns:a16="http://schemas.microsoft.com/office/drawing/2014/main" id="{5CEE7B9B-93D7-706F-7B41-B5E4D2A06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060" y="3413924"/>
            <a:ext cx="574121" cy="574121"/>
          </a:xfrm>
          <a:prstGeom prst="rect">
            <a:avLst/>
          </a:prstGeom>
        </p:spPr>
      </p:pic>
      <p:pic>
        <p:nvPicPr>
          <p:cNvPr id="13" name="Graphic 12" descr="Close with solid fill">
            <a:extLst>
              <a:ext uri="{FF2B5EF4-FFF2-40B4-BE49-F238E27FC236}">
                <a16:creationId xmlns:a16="http://schemas.microsoft.com/office/drawing/2014/main" id="{94D9F4BC-5844-6294-D904-8725B5C0E2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233" y="3413924"/>
            <a:ext cx="574122" cy="574122"/>
          </a:xfrm>
          <a:prstGeom prst="rect">
            <a:avLst/>
          </a:prstGeom>
        </p:spPr>
      </p:pic>
    </p:spTree>
    <p:extLst>
      <p:ext uri="{BB962C8B-B14F-4D97-AF65-F5344CB8AC3E}">
        <p14:creationId xmlns:p14="http://schemas.microsoft.com/office/powerpoint/2010/main" val="305832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AD00-CAA5-4D65-0B6C-AFBC8E0438F0}"/>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dirty="0">
                <a:latin typeface="Times New Roman" panose="02020603050405020304" pitchFamily="18" charset="0"/>
                <a:cs typeface="Times New Roman" panose="02020603050405020304" pitchFamily="18" charset="0"/>
              </a:rPr>
              <a:t>OBJECTIVE</a:t>
            </a:r>
          </a:p>
        </p:txBody>
      </p:sp>
      <p:graphicFrame>
        <p:nvGraphicFramePr>
          <p:cNvPr id="5" name="TextBox 2">
            <a:extLst>
              <a:ext uri="{FF2B5EF4-FFF2-40B4-BE49-F238E27FC236}">
                <a16:creationId xmlns:a16="http://schemas.microsoft.com/office/drawing/2014/main" id="{8E88EA25-5B55-3F03-A48E-6B1599D43DB8}"/>
              </a:ext>
            </a:extLst>
          </p:cNvPr>
          <p:cNvGraphicFramePr/>
          <p:nvPr>
            <p:extLst>
              <p:ext uri="{D42A27DB-BD31-4B8C-83A1-F6EECF244321}">
                <p14:modId xmlns:p14="http://schemas.microsoft.com/office/powerpoint/2010/main" val="187775556"/>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29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91BC-1399-62E4-AD67-B69C666CB8A8}"/>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a:t>BUSINESS PERSPECTIVE</a:t>
            </a:r>
          </a:p>
        </p:txBody>
      </p:sp>
      <p:graphicFrame>
        <p:nvGraphicFramePr>
          <p:cNvPr id="13" name="Text Placeholder 2">
            <a:extLst>
              <a:ext uri="{FF2B5EF4-FFF2-40B4-BE49-F238E27FC236}">
                <a16:creationId xmlns:a16="http://schemas.microsoft.com/office/drawing/2014/main" id="{2E7988B3-CB80-3B4A-6CFE-2EACA8D6BA71}"/>
              </a:ext>
            </a:extLst>
          </p:cNvPr>
          <p:cNvGraphicFramePr/>
          <p:nvPr>
            <p:extLst>
              <p:ext uri="{D42A27DB-BD31-4B8C-83A1-F6EECF244321}">
                <p14:modId xmlns:p14="http://schemas.microsoft.com/office/powerpoint/2010/main" val="3749279544"/>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673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0295-522B-66A1-8C97-14563B5E7471}"/>
              </a:ext>
            </a:extLst>
          </p:cNvPr>
          <p:cNvSpPr>
            <a:spLocks noGrp="1"/>
          </p:cNvSpPr>
          <p:nvPr>
            <p:ph type="title"/>
          </p:nvPr>
        </p:nvSpPr>
        <p:spPr/>
        <p:txBody>
          <a:bodyPr/>
          <a:lstStyle/>
          <a:p>
            <a:r>
              <a:rPr lang="en-US" dirty="0"/>
              <a:t>DESCRIPTION OF DATA SET</a:t>
            </a:r>
          </a:p>
        </p:txBody>
      </p:sp>
      <p:sp>
        <p:nvSpPr>
          <p:cNvPr id="4" name="TextBox 3">
            <a:extLst>
              <a:ext uri="{FF2B5EF4-FFF2-40B4-BE49-F238E27FC236}">
                <a16:creationId xmlns:a16="http://schemas.microsoft.com/office/drawing/2014/main" id="{10D5AE38-EC37-9538-9591-FB5AE000BF4B}"/>
              </a:ext>
            </a:extLst>
          </p:cNvPr>
          <p:cNvSpPr txBox="1"/>
          <p:nvPr/>
        </p:nvSpPr>
        <p:spPr>
          <a:xfrm>
            <a:off x="436228" y="1652631"/>
            <a:ext cx="7701093" cy="2893100"/>
          </a:xfrm>
          <a:prstGeom prst="rect">
            <a:avLst/>
          </a:prstGeom>
          <a:noFill/>
        </p:spPr>
        <p:txBody>
          <a:bodyPr wrap="square" rtlCol="0">
            <a:spAutoFit/>
          </a:bodyPr>
          <a:lstStyle/>
          <a:p>
            <a:r>
              <a:rPr lang="en-US" dirty="0"/>
              <a:t>The dataset we used for this project is sourced from </a:t>
            </a:r>
            <a:r>
              <a:rPr lang="en-US" b="1" dirty="0"/>
              <a:t>DermNet NZ, </a:t>
            </a:r>
            <a:r>
              <a:rPr lang="en-US" dirty="0"/>
              <a:t>which is reliable free public  dermatological repository.</a:t>
            </a:r>
          </a:p>
          <a:p>
            <a:endParaRPr lang="en-US" b="1" dirty="0"/>
          </a:p>
          <a:p>
            <a:r>
              <a:rPr lang="en-US" b="1" dirty="0"/>
              <a:t>The main reason to choose this dataset is</a:t>
            </a:r>
          </a:p>
          <a:p>
            <a:endParaRPr lang="en-US" b="1" dirty="0"/>
          </a:p>
          <a:p>
            <a:pPr marL="285750" indent="-285750">
              <a:buFont typeface="Arial" panose="020B0604020202020204" pitchFamily="34" charset="0"/>
              <a:buChar char="•"/>
            </a:pPr>
            <a:r>
              <a:rPr lang="en-US" dirty="0"/>
              <a:t>The number of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Variety of skin diseases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Quality of images</a:t>
            </a:r>
          </a:p>
          <a:p>
            <a:endParaRPr lang="en-US" b="1" dirty="0"/>
          </a:p>
          <a:p>
            <a:endParaRPr lang="en-US" b="1" dirty="0"/>
          </a:p>
          <a:p>
            <a:endParaRPr lang="en-US" b="1" dirty="0"/>
          </a:p>
        </p:txBody>
      </p:sp>
    </p:spTree>
    <p:extLst>
      <p:ext uri="{BB962C8B-B14F-4D97-AF65-F5344CB8AC3E}">
        <p14:creationId xmlns:p14="http://schemas.microsoft.com/office/powerpoint/2010/main" val="385364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E54-E32F-458A-A432-C13283E4B507}"/>
              </a:ext>
            </a:extLst>
          </p:cNvPr>
          <p:cNvSpPr>
            <a:spLocks noGrp="1"/>
          </p:cNvSpPr>
          <p:nvPr>
            <p:ph type="title"/>
          </p:nvPr>
        </p:nvSpPr>
        <p:spPr/>
        <p:txBody>
          <a:bodyPr/>
          <a:lstStyle/>
          <a:p>
            <a:r>
              <a:rPr lang="en-US" dirty="0"/>
              <a:t>METHODOLOGY</a:t>
            </a:r>
            <a:br>
              <a:rPr lang="en-US" dirty="0"/>
            </a:br>
            <a:endParaRPr lang="en-US" dirty="0"/>
          </a:p>
        </p:txBody>
      </p:sp>
      <p:graphicFrame>
        <p:nvGraphicFramePr>
          <p:cNvPr id="3" name="Diagram 2">
            <a:extLst>
              <a:ext uri="{FF2B5EF4-FFF2-40B4-BE49-F238E27FC236}">
                <a16:creationId xmlns:a16="http://schemas.microsoft.com/office/drawing/2014/main" id="{2CC0825E-095D-F118-4B86-1D5380FD3218}"/>
              </a:ext>
            </a:extLst>
          </p:cNvPr>
          <p:cNvGraphicFramePr/>
          <p:nvPr>
            <p:extLst>
              <p:ext uri="{D42A27DB-BD31-4B8C-83A1-F6EECF244321}">
                <p14:modId xmlns:p14="http://schemas.microsoft.com/office/powerpoint/2010/main" val="2825618933"/>
              </p:ext>
            </p:extLst>
          </p:nvPr>
        </p:nvGraphicFramePr>
        <p:xfrm>
          <a:off x="72703" y="1417738"/>
          <a:ext cx="8520599" cy="347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91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114B-9181-451E-AF60-EA44F49F5EE5}"/>
              </a:ext>
            </a:extLst>
          </p:cNvPr>
          <p:cNvSpPr>
            <a:spLocks noGrp="1"/>
          </p:cNvSpPr>
          <p:nvPr>
            <p:ph type="title"/>
          </p:nvPr>
        </p:nvSpPr>
        <p:spPr/>
        <p:txBody>
          <a:bodyPr/>
          <a:lstStyle/>
          <a:p>
            <a:r>
              <a:rPr lang="en-US" dirty="0"/>
              <a:t>IMPLEMENTATION</a:t>
            </a:r>
            <a:br>
              <a:rPr lang="en-US" dirty="0"/>
            </a:br>
            <a:r>
              <a:rPr lang="en-US" sz="2400" dirty="0"/>
              <a:t>STAGE 1 – DATA COLLECTION AND PREPROCESSING</a:t>
            </a:r>
          </a:p>
        </p:txBody>
      </p:sp>
      <p:sp>
        <p:nvSpPr>
          <p:cNvPr id="3" name="TextBox 2">
            <a:extLst>
              <a:ext uri="{FF2B5EF4-FFF2-40B4-BE49-F238E27FC236}">
                <a16:creationId xmlns:a16="http://schemas.microsoft.com/office/drawing/2014/main" id="{4D9ED473-29D4-CA03-1249-6F207E4EED03}"/>
              </a:ext>
            </a:extLst>
          </p:cNvPr>
          <p:cNvSpPr txBox="1"/>
          <p:nvPr/>
        </p:nvSpPr>
        <p:spPr>
          <a:xfrm>
            <a:off x="311700" y="1757917"/>
            <a:ext cx="7931888" cy="3323987"/>
          </a:xfrm>
          <a:prstGeom prst="rect">
            <a:avLst/>
          </a:prstGeom>
          <a:noFill/>
        </p:spPr>
        <p:txBody>
          <a:bodyPr wrap="square" rtlCol="0">
            <a:spAutoFit/>
          </a:bodyPr>
          <a:lstStyle/>
          <a:p>
            <a:r>
              <a:rPr lang="en-US" dirty="0"/>
              <a:t>The first step of this projects with suitable data collection, and  we have taken data set from </a:t>
            </a:r>
            <a:r>
              <a:rPr lang="en-US" b="1" dirty="0"/>
              <a:t>DermNet</a:t>
            </a:r>
            <a:r>
              <a:rPr lang="en-US" dirty="0"/>
              <a:t> </a:t>
            </a:r>
            <a:r>
              <a:rPr lang="en-US" b="1" dirty="0"/>
              <a:t>NZ</a:t>
            </a:r>
            <a:r>
              <a:rPr lang="en-US" dirty="0"/>
              <a:t>. This data set consists of a many categories making it the best fit for this kind of project</a:t>
            </a:r>
          </a:p>
          <a:p>
            <a:r>
              <a:rPr lang="en-US" dirty="0"/>
              <a:t>After loading the data, the following preprocessing is done</a:t>
            </a:r>
          </a:p>
          <a:p>
            <a:endParaRPr lang="en-US" dirty="0"/>
          </a:p>
          <a:p>
            <a:pPr>
              <a:lnSpc>
                <a:spcPct val="150000"/>
              </a:lnSpc>
            </a:pPr>
            <a:r>
              <a:rPr lang="en-US" dirty="0"/>
              <a:t>1. Image resizing (300x300 pixels) and normalization</a:t>
            </a:r>
          </a:p>
          <a:p>
            <a:pPr>
              <a:lnSpc>
                <a:spcPct val="150000"/>
              </a:lnSpc>
            </a:pPr>
            <a:r>
              <a:rPr lang="en-US" dirty="0"/>
              <a:t>2. Data augmentation (flipping, rotation, zooming)</a:t>
            </a:r>
          </a:p>
          <a:p>
            <a:pPr>
              <a:lnSpc>
                <a:spcPct val="150000"/>
              </a:lnSpc>
            </a:pPr>
            <a:r>
              <a:rPr lang="en-US" dirty="0"/>
              <a:t>3. Splitting data into Train-test (80-20%)</a:t>
            </a:r>
          </a:p>
          <a:p>
            <a:pPr>
              <a:lnSpc>
                <a:spcPct val="150000"/>
              </a:lnSpc>
            </a:pPr>
            <a:r>
              <a:rPr lang="en-US" dirty="0"/>
              <a:t>4. Medication-related queries tokenized and cleaned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95849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BC presentation template" id="{AB65D83E-2400-6B44-80B6-570C4D1979AE}" vid="{575BF1C9-A2EC-6C4D-85BC-EA12E69D25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339A421F359B42BAE025A1793C5E92" ma:contentTypeVersion="4" ma:contentTypeDescription="Create a new document." ma:contentTypeScope="" ma:versionID="597a58c304af31c20f5a2f3d9c399d23">
  <xsd:schema xmlns:xsd="http://www.w3.org/2001/XMLSchema" xmlns:xs="http://www.w3.org/2001/XMLSchema" xmlns:p="http://schemas.microsoft.com/office/2006/metadata/properties" xmlns:ns3="e7a6a1a1-8092-45a9-8004-3b65849c0691" targetNamespace="http://schemas.microsoft.com/office/2006/metadata/properties" ma:root="true" ma:fieldsID="8bed6f37ff57fb64cf44d83fe4489b68" ns3:_="">
    <xsd:import namespace="e7a6a1a1-8092-45a9-8004-3b65849c069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6a1a1-8092-45a9-8004-3b65849c06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2477F5-ACFC-4ED1-ACC1-C27FFFF64374}">
  <ds:schemaRefs>
    <ds:schemaRef ds:uri="http://schemas.microsoft.com/sharepoint/v3/contenttype/forms"/>
  </ds:schemaRefs>
</ds:datastoreItem>
</file>

<file path=customXml/itemProps2.xml><?xml version="1.0" encoding="utf-8"?>
<ds:datastoreItem xmlns:ds="http://schemas.openxmlformats.org/officeDocument/2006/customXml" ds:itemID="{2D2FCFF7-327D-4498-B25B-CAE477F37B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a6a1a1-8092-45a9-8004-3b65849c0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7D5036-224F-4702-A7D6-45C6253E8B4D}">
  <ds:schemaRefs>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purl.org/dc/elements/1.1/"/>
    <ds:schemaRef ds:uri="http://schemas.microsoft.com/office/2006/documentManagement/types"/>
    <ds:schemaRef ds:uri="http://purl.org/dc/terms/"/>
    <ds:schemaRef ds:uri="e7a6a1a1-8092-45a9-8004-3b65849c06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UMBC presentation template</Template>
  <TotalTime>1194</TotalTime>
  <Words>1323</Words>
  <Application>Microsoft Macintosh PowerPoint</Application>
  <PresentationFormat>On-screen Show (16:9)</PresentationFormat>
  <Paragraphs>139</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Times New Roman</vt:lpstr>
      <vt:lpstr>Simple Light</vt:lpstr>
      <vt:lpstr>PowerPoint Presentation</vt:lpstr>
      <vt:lpstr>CONTENTS </vt:lpstr>
      <vt:lpstr>INTRODUCTION</vt:lpstr>
      <vt:lpstr>PROBLEM STATEMENT</vt:lpstr>
      <vt:lpstr>OBJECTIVE</vt:lpstr>
      <vt:lpstr>BUSINESS PERSPECTIVE</vt:lpstr>
      <vt:lpstr>DESCRIPTION OF DATA SET</vt:lpstr>
      <vt:lpstr>METHODOLOGY </vt:lpstr>
      <vt:lpstr>IMPLEMENTATION STAGE 1 – DATA COLLECTION AND PREPROCESSING</vt:lpstr>
      <vt:lpstr>PowerPoint Presentation</vt:lpstr>
      <vt:lpstr>IMPLEMENTATION STAGE 2- MODEL DEVELOPMENT</vt:lpstr>
      <vt:lpstr>PowerPoint Presentation</vt:lpstr>
      <vt:lpstr>IMPLEMENTATION  STAGE 3- SYSTEM INTEGRATION</vt:lpstr>
      <vt:lpstr>SYSTEM FLOW </vt:lpstr>
      <vt:lpstr>IMPLEMENTATION STAGE 4 – MODEL EVALUATION</vt:lpstr>
      <vt:lpstr>PowerPoint Presentation</vt:lpstr>
      <vt:lpstr>Classification report</vt:lpstr>
      <vt:lpstr>IMPLEMENTATION  STAGE 5-  DEPLOYMENT</vt:lpstr>
      <vt:lpstr>Final launched interface for skin disease detection and medication recommendations. </vt:lpstr>
      <vt:lpstr>KEY FINDINGS </vt:lpstr>
      <vt:lpstr>PowerPoint Presentation</vt:lpstr>
      <vt:lpstr>CONCLUSION</vt:lpstr>
      <vt:lpstr>REFEERNCES</vt:lpstr>
      <vt:lpstr>PowerPoint Presentation</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Sreeja Allepu</dc:creator>
  <cp:lastModifiedBy>Akshay Gone</cp:lastModifiedBy>
  <cp:revision>7</cp:revision>
  <cp:lastPrinted>2022-12-06T17:26:06Z</cp:lastPrinted>
  <dcterms:created xsi:type="dcterms:W3CDTF">2024-12-16T00:23:59Z</dcterms:created>
  <dcterms:modified xsi:type="dcterms:W3CDTF">2025-01-31T20:12:13Z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0x0101003B339A421F359B42BAE025A1793C5E92</vt:lpwstr>
  </property>
</Properties>
</file>